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7"/>
  </p:notesMasterIdLst>
  <p:sldIdLst>
    <p:sldId id="268" r:id="rId2"/>
    <p:sldId id="262" r:id="rId3"/>
    <p:sldId id="309" r:id="rId4"/>
    <p:sldId id="321" r:id="rId5"/>
    <p:sldId id="340" r:id="rId6"/>
    <p:sldId id="339" r:id="rId7"/>
    <p:sldId id="322" r:id="rId8"/>
    <p:sldId id="323" r:id="rId9"/>
    <p:sldId id="341" r:id="rId10"/>
    <p:sldId id="328" r:id="rId11"/>
    <p:sldId id="326" r:id="rId12"/>
    <p:sldId id="329" r:id="rId13"/>
    <p:sldId id="330" r:id="rId14"/>
    <p:sldId id="331" r:id="rId15"/>
    <p:sldId id="335" r:id="rId16"/>
    <p:sldId id="334" r:id="rId17"/>
    <p:sldId id="333" r:id="rId18"/>
    <p:sldId id="324" r:id="rId19"/>
    <p:sldId id="325" r:id="rId20"/>
    <p:sldId id="316" r:id="rId21"/>
    <p:sldId id="317" r:id="rId22"/>
    <p:sldId id="318" r:id="rId23"/>
    <p:sldId id="319" r:id="rId24"/>
    <p:sldId id="337" r:id="rId25"/>
    <p:sldId id="283"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Englebert" panose="020B0604020202020204" charset="0"/>
      <p:regular r:id="rId32"/>
    </p:embeddedFont>
    <p:embeddedFont>
      <p:font typeface="Fira Sans Extra Condensed Medium" panose="020B0604020202020204" charset="0"/>
      <p:regular r:id="rId33"/>
      <p:bold r:id="rId34"/>
      <p:italic r:id="rId35"/>
      <p:boldItalic r:id="rId36"/>
    </p:embeddedFont>
    <p:embeddedFont>
      <p:font typeface="Oswald Regular" panose="020B0604020202020204" charset="0"/>
      <p:regular r:id="rId37"/>
      <p:bold r:id="rId38"/>
    </p:embeddedFont>
    <p:embeddedFont>
      <p:font typeface="Roboto Slab Regular" panose="020B0604020202020204" charset="0"/>
      <p:regular r:id="rId39"/>
      <p:bold r:id="rId40"/>
    </p:embeddedFont>
    <p:embeddedFont>
      <p:font typeface="Zilla Slab Light" panose="020B0604020202020204" charset="0"/>
      <p:bold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153" d="100"/>
          <a:sy n="153" d="100"/>
        </p:scale>
        <p:origin x="276" y="132"/>
      </p:cViewPr>
      <p:guideLst>
        <p:guide orient="horz"/>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55320d76d5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55320d76d5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5540b6adc3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5540b6adc3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7702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5540b6adc3_2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5540b6adc3_2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QUOTE">
  <p:cSld name="CUSTOM_1_1_1_2_1_1_1_1">
    <p:bg>
      <p:bgPr>
        <a:solidFill>
          <a:srgbClr val="AFA8D0"/>
        </a:solidFill>
        <a:effectLst/>
      </p:bgPr>
    </p:bg>
    <p:spTree>
      <p:nvGrpSpPr>
        <p:cNvPr id="1" name="Shape 62"/>
        <p:cNvGrpSpPr/>
        <p:nvPr/>
      </p:nvGrpSpPr>
      <p:grpSpPr>
        <a:xfrm>
          <a:off x="0" y="0"/>
          <a:ext cx="0" cy="0"/>
          <a:chOff x="0" y="0"/>
          <a:chExt cx="0" cy="0"/>
        </a:xfrm>
      </p:grpSpPr>
      <p:pic>
        <p:nvPicPr>
          <p:cNvPr id="63" name="Google Shape;63;p8"/>
          <p:cNvPicPr preferRelativeResize="0"/>
          <p:nvPr/>
        </p:nvPicPr>
        <p:blipFill rotWithShape="1">
          <a:blip r:embed="rId2">
            <a:alphaModFix/>
          </a:blip>
          <a:srcRect l="6670" t="23465" r="19457"/>
          <a:stretch/>
        </p:blipFill>
        <p:spPr>
          <a:xfrm>
            <a:off x="0" y="1982250"/>
            <a:ext cx="5430600" cy="3164850"/>
          </a:xfrm>
          <a:prstGeom prst="rect">
            <a:avLst/>
          </a:prstGeom>
          <a:noFill/>
          <a:ln>
            <a:noFill/>
          </a:ln>
        </p:spPr>
      </p:pic>
      <p:pic>
        <p:nvPicPr>
          <p:cNvPr id="64" name="Google Shape;64;p8"/>
          <p:cNvPicPr preferRelativeResize="0"/>
          <p:nvPr/>
        </p:nvPicPr>
        <p:blipFill rotWithShape="1">
          <a:blip r:embed="rId3">
            <a:alphaModFix/>
          </a:blip>
          <a:srcRect l="60718" b="38141"/>
          <a:stretch/>
        </p:blipFill>
        <p:spPr>
          <a:xfrm>
            <a:off x="7566550" y="0"/>
            <a:ext cx="1577450" cy="1397272"/>
          </a:xfrm>
          <a:prstGeom prst="rect">
            <a:avLst/>
          </a:prstGeom>
          <a:noFill/>
          <a:ln>
            <a:noFill/>
          </a:ln>
        </p:spPr>
      </p:pic>
      <p:sp>
        <p:nvSpPr>
          <p:cNvPr id="65" name="Google Shape;65;p8"/>
          <p:cNvSpPr txBox="1">
            <a:spLocks noGrp="1"/>
          </p:cNvSpPr>
          <p:nvPr>
            <p:ph type="ctrTitle"/>
          </p:nvPr>
        </p:nvSpPr>
        <p:spPr>
          <a:xfrm>
            <a:off x="2788350" y="2875200"/>
            <a:ext cx="3567300" cy="30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66" name="Google Shape;66;p8"/>
          <p:cNvSpPr txBox="1">
            <a:spLocks noGrp="1"/>
          </p:cNvSpPr>
          <p:nvPr>
            <p:ph type="subTitle" idx="1"/>
          </p:nvPr>
        </p:nvSpPr>
        <p:spPr>
          <a:xfrm flipH="1">
            <a:off x="2454725" y="2268300"/>
            <a:ext cx="4234500" cy="60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SUBTITLE 1">
  <p:cSld name="CUSTOM_1_1_1_2_2">
    <p:bg>
      <p:bgPr>
        <a:solidFill>
          <a:srgbClr val="AFA8D0"/>
        </a:solidFill>
        <a:effectLst/>
      </p:bgPr>
    </p:bg>
    <p:spTree>
      <p:nvGrpSpPr>
        <p:cNvPr id="1" name="Shape 67"/>
        <p:cNvGrpSpPr/>
        <p:nvPr/>
      </p:nvGrpSpPr>
      <p:grpSpPr>
        <a:xfrm>
          <a:off x="0" y="0"/>
          <a:ext cx="0" cy="0"/>
          <a:chOff x="0" y="0"/>
          <a:chExt cx="0" cy="0"/>
        </a:xfrm>
      </p:grpSpPr>
      <p:pic>
        <p:nvPicPr>
          <p:cNvPr id="68" name="Google Shape;68;p9"/>
          <p:cNvPicPr preferRelativeResize="0"/>
          <p:nvPr/>
        </p:nvPicPr>
        <p:blipFill rotWithShape="1">
          <a:blip r:embed="rId2">
            <a:alphaModFix/>
          </a:blip>
          <a:srcRect l="22124" b="5401"/>
          <a:stretch/>
        </p:blipFill>
        <p:spPr>
          <a:xfrm>
            <a:off x="0" y="0"/>
            <a:ext cx="7527820" cy="5143500"/>
          </a:xfrm>
          <a:prstGeom prst="rect">
            <a:avLst/>
          </a:prstGeom>
          <a:noFill/>
          <a:ln>
            <a:noFill/>
          </a:ln>
        </p:spPr>
      </p:pic>
      <p:sp>
        <p:nvSpPr>
          <p:cNvPr id="69" name="Google Shape;69;p9"/>
          <p:cNvSpPr txBox="1">
            <a:spLocks noGrp="1"/>
          </p:cNvSpPr>
          <p:nvPr>
            <p:ph type="title" hasCustomPrompt="1"/>
          </p:nvPr>
        </p:nvSpPr>
        <p:spPr>
          <a:xfrm flipH="1">
            <a:off x="6480625" y="1543250"/>
            <a:ext cx="2051100" cy="12807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7200"/>
              <a:buNone/>
              <a:defRPr sz="7200"/>
            </a:lvl1pPr>
            <a:lvl2pPr lvl="1"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70" name="Google Shape;70;p9"/>
          <p:cNvSpPr txBox="1">
            <a:spLocks noGrp="1"/>
          </p:cNvSpPr>
          <p:nvPr>
            <p:ph type="ctrTitle" idx="2"/>
          </p:nvPr>
        </p:nvSpPr>
        <p:spPr>
          <a:xfrm flipH="1">
            <a:off x="1710625" y="2601875"/>
            <a:ext cx="6821100" cy="1215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6000"/>
            </a:lvl1pPr>
            <a:lvl2pPr lvl="1" algn="r" rtl="0">
              <a:spcBef>
                <a:spcPts val="0"/>
              </a:spcBef>
              <a:spcAft>
                <a:spcPts val="0"/>
              </a:spcAft>
              <a:buClr>
                <a:srgbClr val="434343"/>
              </a:buClr>
              <a:buSzPts val="6000"/>
              <a:buNone/>
              <a:defRPr sz="6000">
                <a:solidFill>
                  <a:srgbClr val="434343"/>
                </a:solidFill>
              </a:defRPr>
            </a:lvl2pPr>
            <a:lvl3pPr lvl="2" algn="r" rtl="0">
              <a:spcBef>
                <a:spcPts val="0"/>
              </a:spcBef>
              <a:spcAft>
                <a:spcPts val="0"/>
              </a:spcAft>
              <a:buClr>
                <a:srgbClr val="434343"/>
              </a:buClr>
              <a:buSzPts val="6000"/>
              <a:buNone/>
              <a:defRPr sz="6000">
                <a:solidFill>
                  <a:srgbClr val="434343"/>
                </a:solidFill>
              </a:defRPr>
            </a:lvl3pPr>
            <a:lvl4pPr lvl="3" algn="r" rtl="0">
              <a:spcBef>
                <a:spcPts val="0"/>
              </a:spcBef>
              <a:spcAft>
                <a:spcPts val="0"/>
              </a:spcAft>
              <a:buClr>
                <a:srgbClr val="434343"/>
              </a:buClr>
              <a:buSzPts val="6000"/>
              <a:buNone/>
              <a:defRPr sz="6000">
                <a:solidFill>
                  <a:srgbClr val="434343"/>
                </a:solidFill>
              </a:defRPr>
            </a:lvl4pPr>
            <a:lvl5pPr lvl="4" algn="r" rtl="0">
              <a:spcBef>
                <a:spcPts val="0"/>
              </a:spcBef>
              <a:spcAft>
                <a:spcPts val="0"/>
              </a:spcAft>
              <a:buClr>
                <a:srgbClr val="434343"/>
              </a:buClr>
              <a:buSzPts val="6000"/>
              <a:buNone/>
              <a:defRPr sz="6000">
                <a:solidFill>
                  <a:srgbClr val="434343"/>
                </a:solidFill>
              </a:defRPr>
            </a:lvl5pPr>
            <a:lvl6pPr lvl="5" algn="r" rtl="0">
              <a:spcBef>
                <a:spcPts val="0"/>
              </a:spcBef>
              <a:spcAft>
                <a:spcPts val="0"/>
              </a:spcAft>
              <a:buClr>
                <a:srgbClr val="434343"/>
              </a:buClr>
              <a:buSzPts val="6000"/>
              <a:buNone/>
              <a:defRPr sz="6000">
                <a:solidFill>
                  <a:srgbClr val="434343"/>
                </a:solidFill>
              </a:defRPr>
            </a:lvl6pPr>
            <a:lvl7pPr lvl="6" algn="r" rtl="0">
              <a:spcBef>
                <a:spcPts val="0"/>
              </a:spcBef>
              <a:spcAft>
                <a:spcPts val="0"/>
              </a:spcAft>
              <a:buClr>
                <a:srgbClr val="434343"/>
              </a:buClr>
              <a:buSzPts val="6000"/>
              <a:buNone/>
              <a:defRPr sz="6000">
                <a:solidFill>
                  <a:srgbClr val="434343"/>
                </a:solidFill>
              </a:defRPr>
            </a:lvl7pPr>
            <a:lvl8pPr lvl="7" algn="r" rtl="0">
              <a:spcBef>
                <a:spcPts val="0"/>
              </a:spcBef>
              <a:spcAft>
                <a:spcPts val="0"/>
              </a:spcAft>
              <a:buClr>
                <a:srgbClr val="434343"/>
              </a:buClr>
              <a:buSzPts val="6000"/>
              <a:buNone/>
              <a:defRPr sz="6000">
                <a:solidFill>
                  <a:srgbClr val="434343"/>
                </a:solidFill>
              </a:defRPr>
            </a:lvl8pPr>
            <a:lvl9pPr lvl="8" algn="r" rtl="0">
              <a:spcBef>
                <a:spcPts val="0"/>
              </a:spcBef>
              <a:spcAft>
                <a:spcPts val="0"/>
              </a:spcAft>
              <a:buClr>
                <a:srgbClr val="434343"/>
              </a:buClr>
              <a:buSzPts val="6000"/>
              <a:buNone/>
              <a:defRPr sz="6000">
                <a:solidFill>
                  <a:srgbClr val="434343"/>
                </a:solidFill>
              </a:defRPr>
            </a:lvl9pPr>
          </a:lstStyle>
          <a:p>
            <a:endParaRPr/>
          </a:p>
        </p:txBody>
      </p:sp>
      <p:sp>
        <p:nvSpPr>
          <p:cNvPr id="71" name="Google Shape;71;p9"/>
          <p:cNvSpPr txBox="1">
            <a:spLocks noGrp="1"/>
          </p:cNvSpPr>
          <p:nvPr>
            <p:ph type="subTitle" idx="1"/>
          </p:nvPr>
        </p:nvSpPr>
        <p:spPr>
          <a:xfrm>
            <a:off x="5423425" y="3609500"/>
            <a:ext cx="3108300" cy="526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Zilla Slab Light"/>
              <a:buNone/>
              <a:defRPr sz="1200">
                <a:latin typeface="Zilla Slab Light"/>
                <a:ea typeface="Zilla Slab Light"/>
                <a:cs typeface="Zilla Slab Light"/>
                <a:sym typeface="Zilla Slab Light"/>
              </a:defRPr>
            </a:lvl1pPr>
            <a:lvl2pPr lvl="1"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2pPr>
            <a:lvl3pPr lvl="2"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3pPr>
            <a:lvl4pPr lvl="3"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4pPr>
            <a:lvl5pPr lvl="4"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5pPr>
            <a:lvl6pPr lvl="5"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6pPr>
            <a:lvl7pPr lvl="6"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7pPr>
            <a:lvl8pPr lvl="7"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8pPr>
            <a:lvl9pPr lvl="8"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SUBTITLE 2">
  <p:cSld name="CUSTOM_1_1_1_2_3">
    <p:bg>
      <p:bgPr>
        <a:solidFill>
          <a:srgbClr val="AFA8D0"/>
        </a:solidFill>
        <a:effectLst/>
      </p:bgPr>
    </p:bg>
    <p:spTree>
      <p:nvGrpSpPr>
        <p:cNvPr id="1" name="Shape 85"/>
        <p:cNvGrpSpPr/>
        <p:nvPr/>
      </p:nvGrpSpPr>
      <p:grpSpPr>
        <a:xfrm>
          <a:off x="0" y="0"/>
          <a:ext cx="0" cy="0"/>
          <a:chOff x="0" y="0"/>
          <a:chExt cx="0" cy="0"/>
        </a:xfrm>
      </p:grpSpPr>
      <p:pic>
        <p:nvPicPr>
          <p:cNvPr id="86" name="Google Shape;86;p12"/>
          <p:cNvPicPr preferRelativeResize="0"/>
          <p:nvPr/>
        </p:nvPicPr>
        <p:blipFill rotWithShape="1">
          <a:blip r:embed="rId2">
            <a:alphaModFix/>
          </a:blip>
          <a:srcRect l="11620" r="3991"/>
          <a:stretch/>
        </p:blipFill>
        <p:spPr>
          <a:xfrm>
            <a:off x="1776125" y="0"/>
            <a:ext cx="7256070" cy="4836600"/>
          </a:xfrm>
          <a:prstGeom prst="rect">
            <a:avLst/>
          </a:prstGeom>
          <a:noFill/>
          <a:ln>
            <a:noFill/>
          </a:ln>
        </p:spPr>
      </p:pic>
      <p:sp>
        <p:nvSpPr>
          <p:cNvPr id="87" name="Google Shape;87;p12"/>
          <p:cNvSpPr txBox="1">
            <a:spLocks noGrp="1"/>
          </p:cNvSpPr>
          <p:nvPr>
            <p:ph type="title" hasCustomPrompt="1"/>
          </p:nvPr>
        </p:nvSpPr>
        <p:spPr>
          <a:xfrm>
            <a:off x="609427" y="1543250"/>
            <a:ext cx="2051100" cy="1280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7200"/>
              <a:buNone/>
              <a:defRPr sz="7200"/>
            </a:lvl1pPr>
            <a:lvl2pPr lvl="1"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88" name="Google Shape;88;p12"/>
          <p:cNvSpPr txBox="1">
            <a:spLocks noGrp="1"/>
          </p:cNvSpPr>
          <p:nvPr>
            <p:ph type="ctrTitle" idx="2"/>
          </p:nvPr>
        </p:nvSpPr>
        <p:spPr>
          <a:xfrm>
            <a:off x="609425" y="2601875"/>
            <a:ext cx="6821100" cy="1215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000"/>
            </a:lvl1pPr>
            <a:lvl2pPr lvl="1" rtl="0">
              <a:spcBef>
                <a:spcPts val="0"/>
              </a:spcBef>
              <a:spcAft>
                <a:spcPts val="0"/>
              </a:spcAft>
              <a:buClr>
                <a:srgbClr val="434343"/>
              </a:buClr>
              <a:buSzPts val="6000"/>
              <a:buNone/>
              <a:defRPr sz="6000">
                <a:solidFill>
                  <a:srgbClr val="434343"/>
                </a:solidFill>
              </a:defRPr>
            </a:lvl2pPr>
            <a:lvl3pPr lvl="2" rtl="0">
              <a:spcBef>
                <a:spcPts val="0"/>
              </a:spcBef>
              <a:spcAft>
                <a:spcPts val="0"/>
              </a:spcAft>
              <a:buClr>
                <a:srgbClr val="434343"/>
              </a:buClr>
              <a:buSzPts val="6000"/>
              <a:buNone/>
              <a:defRPr sz="6000">
                <a:solidFill>
                  <a:srgbClr val="434343"/>
                </a:solidFill>
              </a:defRPr>
            </a:lvl3pPr>
            <a:lvl4pPr lvl="3" rtl="0">
              <a:spcBef>
                <a:spcPts val="0"/>
              </a:spcBef>
              <a:spcAft>
                <a:spcPts val="0"/>
              </a:spcAft>
              <a:buClr>
                <a:srgbClr val="434343"/>
              </a:buClr>
              <a:buSzPts val="6000"/>
              <a:buNone/>
              <a:defRPr sz="6000">
                <a:solidFill>
                  <a:srgbClr val="434343"/>
                </a:solidFill>
              </a:defRPr>
            </a:lvl4pPr>
            <a:lvl5pPr lvl="4" rtl="0">
              <a:spcBef>
                <a:spcPts val="0"/>
              </a:spcBef>
              <a:spcAft>
                <a:spcPts val="0"/>
              </a:spcAft>
              <a:buClr>
                <a:srgbClr val="434343"/>
              </a:buClr>
              <a:buSzPts val="6000"/>
              <a:buNone/>
              <a:defRPr sz="6000">
                <a:solidFill>
                  <a:srgbClr val="434343"/>
                </a:solidFill>
              </a:defRPr>
            </a:lvl5pPr>
            <a:lvl6pPr lvl="5" rtl="0">
              <a:spcBef>
                <a:spcPts val="0"/>
              </a:spcBef>
              <a:spcAft>
                <a:spcPts val="0"/>
              </a:spcAft>
              <a:buClr>
                <a:srgbClr val="434343"/>
              </a:buClr>
              <a:buSzPts val="6000"/>
              <a:buNone/>
              <a:defRPr sz="6000">
                <a:solidFill>
                  <a:srgbClr val="434343"/>
                </a:solidFill>
              </a:defRPr>
            </a:lvl6pPr>
            <a:lvl7pPr lvl="6" rtl="0">
              <a:spcBef>
                <a:spcPts val="0"/>
              </a:spcBef>
              <a:spcAft>
                <a:spcPts val="0"/>
              </a:spcAft>
              <a:buClr>
                <a:srgbClr val="434343"/>
              </a:buClr>
              <a:buSzPts val="6000"/>
              <a:buNone/>
              <a:defRPr sz="6000">
                <a:solidFill>
                  <a:srgbClr val="434343"/>
                </a:solidFill>
              </a:defRPr>
            </a:lvl7pPr>
            <a:lvl8pPr lvl="7" rtl="0">
              <a:spcBef>
                <a:spcPts val="0"/>
              </a:spcBef>
              <a:spcAft>
                <a:spcPts val="0"/>
              </a:spcAft>
              <a:buClr>
                <a:srgbClr val="434343"/>
              </a:buClr>
              <a:buSzPts val="6000"/>
              <a:buNone/>
              <a:defRPr sz="6000">
                <a:solidFill>
                  <a:srgbClr val="434343"/>
                </a:solidFill>
              </a:defRPr>
            </a:lvl8pPr>
            <a:lvl9pPr lvl="8" rtl="0">
              <a:spcBef>
                <a:spcPts val="0"/>
              </a:spcBef>
              <a:spcAft>
                <a:spcPts val="0"/>
              </a:spcAft>
              <a:buClr>
                <a:srgbClr val="434343"/>
              </a:buClr>
              <a:buSzPts val="6000"/>
              <a:buNone/>
              <a:defRPr sz="6000">
                <a:solidFill>
                  <a:srgbClr val="434343"/>
                </a:solidFill>
              </a:defRPr>
            </a:lvl9pPr>
          </a:lstStyle>
          <a:p>
            <a:endParaRPr/>
          </a:p>
        </p:txBody>
      </p:sp>
      <p:sp>
        <p:nvSpPr>
          <p:cNvPr id="89" name="Google Shape;89;p12"/>
          <p:cNvSpPr txBox="1">
            <a:spLocks noGrp="1"/>
          </p:cNvSpPr>
          <p:nvPr>
            <p:ph type="subTitle" idx="1"/>
          </p:nvPr>
        </p:nvSpPr>
        <p:spPr>
          <a:xfrm flipH="1">
            <a:off x="609425" y="3609500"/>
            <a:ext cx="3108300" cy="526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Font typeface="Zilla Slab Light"/>
              <a:buNone/>
              <a:defRPr sz="1200">
                <a:latin typeface="Zilla Slab Light"/>
                <a:ea typeface="Zilla Slab Light"/>
                <a:cs typeface="Zilla Slab Light"/>
                <a:sym typeface="Zilla Slab Light"/>
              </a:defRPr>
            </a:lvl1pPr>
            <a:lvl2pPr lvl="1"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2pPr>
            <a:lvl3pPr lvl="2"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3pPr>
            <a:lvl4pPr lvl="3"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4pPr>
            <a:lvl5pPr lvl="4"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5pPr>
            <a:lvl6pPr lvl="5"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6pPr>
            <a:lvl7pPr lvl="6"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7pPr>
            <a:lvl8pPr lvl="7"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8pPr>
            <a:lvl9pPr lvl="8"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1">
  <p:cSld name="CUSTOM_1_1_1_2_1_3">
    <p:bg>
      <p:bgPr>
        <a:solidFill>
          <a:srgbClr val="AFA8D0"/>
        </a:solidFill>
        <a:effectLst/>
      </p:bgPr>
    </p:bg>
    <p:spTree>
      <p:nvGrpSpPr>
        <p:cNvPr id="1" name="Shape 99"/>
        <p:cNvGrpSpPr/>
        <p:nvPr/>
      </p:nvGrpSpPr>
      <p:grpSpPr>
        <a:xfrm>
          <a:off x="0" y="0"/>
          <a:ext cx="0" cy="0"/>
          <a:chOff x="0" y="0"/>
          <a:chExt cx="0" cy="0"/>
        </a:xfrm>
      </p:grpSpPr>
      <p:sp>
        <p:nvSpPr>
          <p:cNvPr id="100" name="Google Shape;100;p16"/>
          <p:cNvSpPr txBox="1">
            <a:spLocks noGrp="1"/>
          </p:cNvSpPr>
          <p:nvPr>
            <p:ph type="ctrTitle"/>
          </p:nvPr>
        </p:nvSpPr>
        <p:spPr>
          <a:xfrm>
            <a:off x="899250" y="4128125"/>
            <a:ext cx="7345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a:endParaRPr/>
          </a:p>
        </p:txBody>
      </p:sp>
      <p:pic>
        <p:nvPicPr>
          <p:cNvPr id="101" name="Google Shape;101;p16"/>
          <p:cNvPicPr preferRelativeResize="0"/>
          <p:nvPr/>
        </p:nvPicPr>
        <p:blipFill rotWithShape="1">
          <a:blip r:embed="rId2">
            <a:alphaModFix/>
          </a:blip>
          <a:srcRect r="69858" b="58913"/>
          <a:stretch/>
        </p:blipFill>
        <p:spPr>
          <a:xfrm>
            <a:off x="8675" y="1"/>
            <a:ext cx="1434000" cy="109952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2">
  <p:cSld name="CUSTOM_1_1_1_2_1_1_1_1_1_1_1_1_1_3_3">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2"/>
          <p:cNvSpPr/>
          <p:nvPr/>
        </p:nvSpPr>
        <p:spPr>
          <a:xfrm>
            <a:off x="5652281" y="1286845"/>
            <a:ext cx="3108300" cy="3108300"/>
          </a:xfrm>
          <a:prstGeom prst="ellipse">
            <a:avLst/>
          </a:prstGeom>
          <a:solidFill>
            <a:srgbClr val="FFFFFF">
              <a:alpha val="8039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645CA7"/>
              </a:solidFill>
              <a:latin typeface="Calibri"/>
              <a:ea typeface="Calibri"/>
              <a:cs typeface="Calibri"/>
              <a:sym typeface="Calibri"/>
            </a:endParaRPr>
          </a:p>
        </p:txBody>
      </p:sp>
      <p:sp>
        <p:nvSpPr>
          <p:cNvPr id="127" name="Google Shape;127;p22"/>
          <p:cNvSpPr txBox="1">
            <a:spLocks noGrp="1"/>
          </p:cNvSpPr>
          <p:nvPr>
            <p:ph type="ctrTitle"/>
          </p:nvPr>
        </p:nvSpPr>
        <p:spPr>
          <a:xfrm flipH="1">
            <a:off x="3348275" y="2117550"/>
            <a:ext cx="77163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45CA7"/>
              </a:buClr>
              <a:buSzPts val="6000"/>
              <a:buNone/>
              <a:defRPr sz="6000">
                <a:solidFill>
                  <a:srgbClr val="645CA7"/>
                </a:solidFill>
              </a:defRPr>
            </a:lvl1pPr>
            <a:lvl2pPr lvl="1" algn="ctr" rtl="0">
              <a:spcBef>
                <a:spcPts val="0"/>
              </a:spcBef>
              <a:spcAft>
                <a:spcPts val="0"/>
              </a:spcAft>
              <a:buClr>
                <a:srgbClr val="645CA7"/>
              </a:buClr>
              <a:buSzPts val="5200"/>
              <a:buNone/>
              <a:defRPr sz="5200">
                <a:solidFill>
                  <a:srgbClr val="645CA7"/>
                </a:solidFill>
              </a:defRPr>
            </a:lvl2pPr>
            <a:lvl3pPr lvl="2" algn="ctr" rtl="0">
              <a:spcBef>
                <a:spcPts val="0"/>
              </a:spcBef>
              <a:spcAft>
                <a:spcPts val="0"/>
              </a:spcAft>
              <a:buClr>
                <a:srgbClr val="645CA7"/>
              </a:buClr>
              <a:buSzPts val="5200"/>
              <a:buNone/>
              <a:defRPr sz="5200">
                <a:solidFill>
                  <a:srgbClr val="645CA7"/>
                </a:solidFill>
              </a:defRPr>
            </a:lvl3pPr>
            <a:lvl4pPr lvl="3" algn="ctr" rtl="0">
              <a:spcBef>
                <a:spcPts val="0"/>
              </a:spcBef>
              <a:spcAft>
                <a:spcPts val="0"/>
              </a:spcAft>
              <a:buClr>
                <a:srgbClr val="645CA7"/>
              </a:buClr>
              <a:buSzPts val="5200"/>
              <a:buNone/>
              <a:defRPr sz="5200">
                <a:solidFill>
                  <a:srgbClr val="645CA7"/>
                </a:solidFill>
              </a:defRPr>
            </a:lvl4pPr>
            <a:lvl5pPr lvl="4" algn="ctr" rtl="0">
              <a:spcBef>
                <a:spcPts val="0"/>
              </a:spcBef>
              <a:spcAft>
                <a:spcPts val="0"/>
              </a:spcAft>
              <a:buClr>
                <a:srgbClr val="645CA7"/>
              </a:buClr>
              <a:buSzPts val="5200"/>
              <a:buNone/>
              <a:defRPr sz="5200">
                <a:solidFill>
                  <a:srgbClr val="645CA7"/>
                </a:solidFill>
              </a:defRPr>
            </a:lvl5pPr>
            <a:lvl6pPr lvl="5" algn="ctr" rtl="0">
              <a:spcBef>
                <a:spcPts val="0"/>
              </a:spcBef>
              <a:spcAft>
                <a:spcPts val="0"/>
              </a:spcAft>
              <a:buClr>
                <a:srgbClr val="645CA7"/>
              </a:buClr>
              <a:buSzPts val="5200"/>
              <a:buNone/>
              <a:defRPr sz="5200">
                <a:solidFill>
                  <a:srgbClr val="645CA7"/>
                </a:solidFill>
              </a:defRPr>
            </a:lvl6pPr>
            <a:lvl7pPr lvl="6" algn="ctr" rtl="0">
              <a:spcBef>
                <a:spcPts val="0"/>
              </a:spcBef>
              <a:spcAft>
                <a:spcPts val="0"/>
              </a:spcAft>
              <a:buClr>
                <a:srgbClr val="645CA7"/>
              </a:buClr>
              <a:buSzPts val="5200"/>
              <a:buNone/>
              <a:defRPr sz="5200">
                <a:solidFill>
                  <a:srgbClr val="645CA7"/>
                </a:solidFill>
              </a:defRPr>
            </a:lvl7pPr>
            <a:lvl8pPr lvl="7" algn="ctr" rtl="0">
              <a:spcBef>
                <a:spcPts val="0"/>
              </a:spcBef>
              <a:spcAft>
                <a:spcPts val="0"/>
              </a:spcAft>
              <a:buClr>
                <a:srgbClr val="645CA7"/>
              </a:buClr>
              <a:buSzPts val="5200"/>
              <a:buNone/>
              <a:defRPr sz="5200">
                <a:solidFill>
                  <a:srgbClr val="645CA7"/>
                </a:solidFill>
              </a:defRPr>
            </a:lvl8pPr>
            <a:lvl9pPr lvl="8" algn="ctr" rtl="0">
              <a:spcBef>
                <a:spcPts val="0"/>
              </a:spcBef>
              <a:spcAft>
                <a:spcPts val="0"/>
              </a:spcAft>
              <a:buClr>
                <a:srgbClr val="645CA7"/>
              </a:buClr>
              <a:buSzPts val="5200"/>
              <a:buNone/>
              <a:defRPr sz="5200">
                <a:solidFill>
                  <a:srgbClr val="645CA7"/>
                </a:solidFill>
              </a:defRPr>
            </a:lvl9pPr>
          </a:lstStyle>
          <a:p>
            <a:endParaRPr/>
          </a:p>
        </p:txBody>
      </p:sp>
      <p:sp>
        <p:nvSpPr>
          <p:cNvPr id="128" name="Google Shape;128;p22"/>
          <p:cNvSpPr txBox="1">
            <a:spLocks noGrp="1"/>
          </p:cNvSpPr>
          <p:nvPr>
            <p:ph type="subTitle" idx="1"/>
          </p:nvPr>
        </p:nvSpPr>
        <p:spPr>
          <a:xfrm flipH="1">
            <a:off x="5897899" y="2788050"/>
            <a:ext cx="26169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645CA7"/>
              </a:buClr>
              <a:buSzPts val="1200"/>
              <a:buNone/>
              <a:defRPr sz="1200">
                <a:solidFill>
                  <a:srgbClr val="645CA7"/>
                </a:solidFill>
              </a:defRPr>
            </a:lvl1pPr>
            <a:lvl2pPr lvl="1" algn="ctr" rtl="0">
              <a:lnSpc>
                <a:spcPct val="100000"/>
              </a:lnSpc>
              <a:spcBef>
                <a:spcPts val="0"/>
              </a:spcBef>
              <a:spcAft>
                <a:spcPts val="0"/>
              </a:spcAft>
              <a:buClr>
                <a:srgbClr val="645CA7"/>
              </a:buClr>
              <a:buSzPts val="1200"/>
              <a:buNone/>
              <a:defRPr sz="1200">
                <a:solidFill>
                  <a:srgbClr val="645CA7"/>
                </a:solidFill>
              </a:defRPr>
            </a:lvl2pPr>
            <a:lvl3pPr lvl="2" algn="ctr" rtl="0">
              <a:lnSpc>
                <a:spcPct val="100000"/>
              </a:lnSpc>
              <a:spcBef>
                <a:spcPts val="0"/>
              </a:spcBef>
              <a:spcAft>
                <a:spcPts val="0"/>
              </a:spcAft>
              <a:buClr>
                <a:srgbClr val="645CA7"/>
              </a:buClr>
              <a:buSzPts val="1200"/>
              <a:buNone/>
              <a:defRPr sz="1200">
                <a:solidFill>
                  <a:srgbClr val="645CA7"/>
                </a:solidFill>
              </a:defRPr>
            </a:lvl3pPr>
            <a:lvl4pPr lvl="3" algn="ctr" rtl="0">
              <a:lnSpc>
                <a:spcPct val="100000"/>
              </a:lnSpc>
              <a:spcBef>
                <a:spcPts val="0"/>
              </a:spcBef>
              <a:spcAft>
                <a:spcPts val="0"/>
              </a:spcAft>
              <a:buClr>
                <a:srgbClr val="645CA7"/>
              </a:buClr>
              <a:buSzPts val="1200"/>
              <a:buNone/>
              <a:defRPr sz="1200">
                <a:solidFill>
                  <a:srgbClr val="645CA7"/>
                </a:solidFill>
              </a:defRPr>
            </a:lvl4pPr>
            <a:lvl5pPr lvl="4" algn="ctr" rtl="0">
              <a:lnSpc>
                <a:spcPct val="100000"/>
              </a:lnSpc>
              <a:spcBef>
                <a:spcPts val="0"/>
              </a:spcBef>
              <a:spcAft>
                <a:spcPts val="0"/>
              </a:spcAft>
              <a:buClr>
                <a:srgbClr val="645CA7"/>
              </a:buClr>
              <a:buSzPts val="1200"/>
              <a:buNone/>
              <a:defRPr sz="1200">
                <a:solidFill>
                  <a:srgbClr val="645CA7"/>
                </a:solidFill>
              </a:defRPr>
            </a:lvl5pPr>
            <a:lvl6pPr lvl="5" algn="ctr" rtl="0">
              <a:lnSpc>
                <a:spcPct val="100000"/>
              </a:lnSpc>
              <a:spcBef>
                <a:spcPts val="0"/>
              </a:spcBef>
              <a:spcAft>
                <a:spcPts val="0"/>
              </a:spcAft>
              <a:buClr>
                <a:srgbClr val="645CA7"/>
              </a:buClr>
              <a:buSzPts val="1200"/>
              <a:buNone/>
              <a:defRPr sz="1200">
                <a:solidFill>
                  <a:srgbClr val="645CA7"/>
                </a:solidFill>
              </a:defRPr>
            </a:lvl6pPr>
            <a:lvl7pPr lvl="6" algn="ctr" rtl="0">
              <a:lnSpc>
                <a:spcPct val="100000"/>
              </a:lnSpc>
              <a:spcBef>
                <a:spcPts val="0"/>
              </a:spcBef>
              <a:spcAft>
                <a:spcPts val="0"/>
              </a:spcAft>
              <a:buClr>
                <a:srgbClr val="645CA7"/>
              </a:buClr>
              <a:buSzPts val="1200"/>
              <a:buNone/>
              <a:defRPr sz="1200">
                <a:solidFill>
                  <a:srgbClr val="645CA7"/>
                </a:solidFill>
              </a:defRPr>
            </a:lvl7pPr>
            <a:lvl8pPr lvl="7" algn="ctr" rtl="0">
              <a:lnSpc>
                <a:spcPct val="100000"/>
              </a:lnSpc>
              <a:spcBef>
                <a:spcPts val="0"/>
              </a:spcBef>
              <a:spcAft>
                <a:spcPts val="0"/>
              </a:spcAft>
              <a:buClr>
                <a:srgbClr val="645CA7"/>
              </a:buClr>
              <a:buSzPts val="1200"/>
              <a:buNone/>
              <a:defRPr sz="1200">
                <a:solidFill>
                  <a:srgbClr val="645CA7"/>
                </a:solidFill>
              </a:defRPr>
            </a:lvl8pPr>
            <a:lvl9pPr lvl="8" algn="ctr" rtl="0">
              <a:lnSpc>
                <a:spcPct val="100000"/>
              </a:lnSpc>
              <a:spcBef>
                <a:spcPts val="0"/>
              </a:spcBef>
              <a:spcAft>
                <a:spcPts val="0"/>
              </a:spcAft>
              <a:buClr>
                <a:srgbClr val="645CA7"/>
              </a:buClr>
              <a:buSzPts val="1200"/>
              <a:buNone/>
              <a:defRPr sz="1200">
                <a:solidFill>
                  <a:srgbClr val="645CA7"/>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pos="5306">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1_1_1_2_1_1_1_1_1_1_1_1_1_3_2_1">
    <p:bg>
      <p:bgPr>
        <a:blipFill>
          <a:blip r:embed="rId2">
            <a:alphaModFix/>
          </a:blip>
          <a:stretch>
            <a:fillRect/>
          </a:stretch>
        </a:blipFill>
        <a:effectLst/>
      </p:bgPr>
    </p:bg>
    <p:spTree>
      <p:nvGrpSpPr>
        <p:cNvPr id="1" name="Shape 13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1_1_1_2_1_1_1_1_1_1_1_1_1_3_2_1_1">
    <p:bg>
      <p:bgPr>
        <a:solidFill>
          <a:srgbClr val="AFA8D0"/>
        </a:solidFill>
        <a:effectLst/>
      </p:bgPr>
    </p:bg>
    <p:spTree>
      <p:nvGrpSpPr>
        <p:cNvPr id="1" name="Shape 13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p:cSld name="CUSTOM_1_1_1_2_1_1_1_1_1_1_1_1_1_3_1">
    <p:bg>
      <p:bgPr>
        <a:noFill/>
        <a:effectLst/>
      </p:bgPr>
    </p:bg>
    <p:spTree>
      <p:nvGrpSpPr>
        <p:cNvPr id="1" name="Shape 13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AFA8D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Englebert"/>
              <a:buNone/>
              <a:defRPr sz="2800">
                <a:solidFill>
                  <a:srgbClr val="FFFFFF"/>
                </a:solidFill>
                <a:latin typeface="Englebert"/>
                <a:ea typeface="Englebert"/>
                <a:cs typeface="Englebert"/>
                <a:sym typeface="Englebert"/>
              </a:defRPr>
            </a:lvl1pPr>
            <a:lvl2pPr lvl="1">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2pPr>
            <a:lvl3pPr lvl="2">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3pPr>
            <a:lvl4pPr lvl="3">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4pPr>
            <a:lvl5pPr lvl="4">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5pPr>
            <a:lvl6pPr lvl="5">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6pPr>
            <a:lvl7pPr lvl="6">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7pPr>
            <a:lvl8pPr lvl="7">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8pPr>
            <a:lvl9pPr lvl="8">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1pPr>
            <a:lvl2pPr marL="914400" lvl="1"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2pPr>
            <a:lvl3pPr marL="1371600" lvl="2"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3pPr>
            <a:lvl4pPr marL="1828800" lvl="3"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4pPr>
            <a:lvl5pPr marL="2286000" lvl="4"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5pPr>
            <a:lvl6pPr marL="2743200" lvl="5"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6pPr>
            <a:lvl7pPr marL="3200400" lvl="6"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7pPr>
            <a:lvl8pPr marL="3657600" lvl="7"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8pPr>
            <a:lvl9pPr marL="4114800" lvl="8" indent="-292100" rtl="0">
              <a:lnSpc>
                <a:spcPct val="115000"/>
              </a:lnSpc>
              <a:spcBef>
                <a:spcPts val="1600"/>
              </a:spcBef>
              <a:spcAft>
                <a:spcPts val="160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666666"/>
                </a:solidFill>
                <a:latin typeface="Roboto Slab Regular"/>
                <a:ea typeface="Roboto Slab Regular"/>
                <a:cs typeface="Roboto Slab Regular"/>
                <a:sym typeface="Roboto Slab Regular"/>
              </a:defRPr>
            </a:lvl1pPr>
            <a:lvl2pPr lvl="1" algn="r">
              <a:buNone/>
              <a:defRPr sz="1300">
                <a:solidFill>
                  <a:srgbClr val="666666"/>
                </a:solidFill>
                <a:latin typeface="Roboto Slab Regular"/>
                <a:ea typeface="Roboto Slab Regular"/>
                <a:cs typeface="Roboto Slab Regular"/>
                <a:sym typeface="Roboto Slab Regular"/>
              </a:defRPr>
            </a:lvl2pPr>
            <a:lvl3pPr lvl="2" algn="r">
              <a:buNone/>
              <a:defRPr sz="1300">
                <a:solidFill>
                  <a:srgbClr val="666666"/>
                </a:solidFill>
                <a:latin typeface="Roboto Slab Regular"/>
                <a:ea typeface="Roboto Slab Regular"/>
                <a:cs typeface="Roboto Slab Regular"/>
                <a:sym typeface="Roboto Slab Regular"/>
              </a:defRPr>
            </a:lvl3pPr>
            <a:lvl4pPr lvl="3" algn="r">
              <a:buNone/>
              <a:defRPr sz="1300">
                <a:solidFill>
                  <a:srgbClr val="666666"/>
                </a:solidFill>
                <a:latin typeface="Roboto Slab Regular"/>
                <a:ea typeface="Roboto Slab Regular"/>
                <a:cs typeface="Roboto Slab Regular"/>
                <a:sym typeface="Roboto Slab Regular"/>
              </a:defRPr>
            </a:lvl4pPr>
            <a:lvl5pPr lvl="4" algn="r">
              <a:buNone/>
              <a:defRPr sz="1300">
                <a:solidFill>
                  <a:srgbClr val="666666"/>
                </a:solidFill>
                <a:latin typeface="Roboto Slab Regular"/>
                <a:ea typeface="Roboto Slab Regular"/>
                <a:cs typeface="Roboto Slab Regular"/>
                <a:sym typeface="Roboto Slab Regular"/>
              </a:defRPr>
            </a:lvl5pPr>
            <a:lvl6pPr lvl="5" algn="r">
              <a:buNone/>
              <a:defRPr sz="1300">
                <a:solidFill>
                  <a:srgbClr val="666666"/>
                </a:solidFill>
                <a:latin typeface="Roboto Slab Regular"/>
                <a:ea typeface="Roboto Slab Regular"/>
                <a:cs typeface="Roboto Slab Regular"/>
                <a:sym typeface="Roboto Slab Regular"/>
              </a:defRPr>
            </a:lvl6pPr>
            <a:lvl7pPr lvl="6" algn="r">
              <a:buNone/>
              <a:defRPr sz="1300">
                <a:solidFill>
                  <a:srgbClr val="666666"/>
                </a:solidFill>
                <a:latin typeface="Roboto Slab Regular"/>
                <a:ea typeface="Roboto Slab Regular"/>
                <a:cs typeface="Roboto Slab Regular"/>
                <a:sym typeface="Roboto Slab Regular"/>
              </a:defRPr>
            </a:lvl7pPr>
            <a:lvl8pPr lvl="7" algn="r">
              <a:buNone/>
              <a:defRPr sz="1300">
                <a:solidFill>
                  <a:srgbClr val="666666"/>
                </a:solidFill>
                <a:latin typeface="Roboto Slab Regular"/>
                <a:ea typeface="Roboto Slab Regular"/>
                <a:cs typeface="Roboto Slab Regular"/>
                <a:sym typeface="Roboto Slab Regular"/>
              </a:defRPr>
            </a:lvl8pPr>
            <a:lvl9pPr lvl="8" algn="r">
              <a:buNone/>
              <a:defRPr sz="1300">
                <a:solidFill>
                  <a:srgbClr val="666666"/>
                </a:solidFill>
                <a:latin typeface="Roboto Slab Regular"/>
                <a:ea typeface="Roboto Slab Regular"/>
                <a:cs typeface="Roboto Slab Regular"/>
                <a:sym typeface="Roboto Slab Regular"/>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8" r:id="rId3"/>
    <p:sldLayoutId id="2147483662" r:id="rId4"/>
    <p:sldLayoutId id="2147483668" r:id="rId5"/>
    <p:sldLayoutId id="2147483671" r:id="rId6"/>
    <p:sldLayoutId id="2147483672" r:id="rId7"/>
    <p:sldLayoutId id="2147483673"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zoom.us/" TargetMode="External"/><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zoom.us/downloa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1" name="Shape 703"/>
        <p:cNvGrpSpPr/>
        <p:nvPr/>
      </p:nvGrpSpPr>
      <p:grpSpPr>
        <a:xfrm>
          <a:off x="0" y="0"/>
          <a:ext cx="0" cy="0"/>
          <a:chOff x="0" y="0"/>
          <a:chExt cx="0" cy="0"/>
        </a:xfrm>
      </p:grpSpPr>
      <p:sp>
        <p:nvSpPr>
          <p:cNvPr id="704" name="Google Shape;704;p42"/>
          <p:cNvSpPr txBox="1">
            <a:spLocks noGrp="1"/>
          </p:cNvSpPr>
          <p:nvPr>
            <p:ph type="ctrTitle" idx="2"/>
          </p:nvPr>
        </p:nvSpPr>
        <p:spPr>
          <a:xfrm>
            <a:off x="609425" y="2601875"/>
            <a:ext cx="6821100" cy="12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FFFFF"/>
                </a:solidFill>
              </a:rPr>
              <a:t>Zoom Application</a:t>
            </a:r>
            <a:endParaRPr dirty="0">
              <a:solidFill>
                <a:srgbClr val="FFFFFF"/>
              </a:solidFill>
            </a:endParaRPr>
          </a:p>
        </p:txBody>
      </p:sp>
      <p:sp>
        <p:nvSpPr>
          <p:cNvPr id="706" name="Google Shape;706;p42"/>
          <p:cNvSpPr txBox="1">
            <a:spLocks noGrp="1"/>
          </p:cNvSpPr>
          <p:nvPr>
            <p:ph type="subTitle" idx="1"/>
          </p:nvPr>
        </p:nvSpPr>
        <p:spPr>
          <a:xfrm flipH="1">
            <a:off x="609425" y="3609500"/>
            <a:ext cx="3108300" cy="526500"/>
          </a:xfrm>
          <a:prstGeom prst="rect">
            <a:avLst/>
          </a:prstGeom>
        </p:spPr>
        <p:txBody>
          <a:bodyPr spcFirstLastPara="1" wrap="square" lIns="91425" tIns="91425" rIns="91425" bIns="91425" anchor="b" anchorCtr="0">
            <a:noAutofit/>
          </a:bodyPr>
          <a:lstStyle/>
          <a:p>
            <a:pPr marL="0" lvl="0" indent="0"/>
            <a:r>
              <a:rPr lang="th-TH" dirty="0">
                <a:solidFill>
                  <a:srgbClr val="FFFFFF"/>
                </a:solidFill>
              </a:rPr>
              <a:t>การใช้โปรแกรม</a:t>
            </a:r>
            <a:r>
              <a:rPr lang="th-TH" dirty="0" err="1">
                <a:solidFill>
                  <a:srgbClr val="FFFFFF"/>
                </a:solidFill>
              </a:rPr>
              <a:t>ออน</a:t>
            </a:r>
            <a:r>
              <a:rPr lang="th-TH" dirty="0">
                <a:solidFill>
                  <a:srgbClr val="FFFFFF"/>
                </a:solidFill>
              </a:rPr>
              <a:t>์ไลน์เพื่อการศึกษา</a:t>
            </a:r>
            <a:endParaRPr lang="en-US" dirty="0">
              <a:solidFill>
                <a:srgbClr val="FFFFFF"/>
              </a:solidFill>
            </a:endParaRPr>
          </a:p>
          <a:p>
            <a:pPr marL="0" lvl="0" indent="0"/>
            <a:r>
              <a:rPr lang="th-TH" dirty="0">
                <a:solidFill>
                  <a:srgbClr val="FFFFFF"/>
                </a:solidFill>
              </a:rPr>
              <a:t>ตะวัน ภูรัต</a:t>
            </a:r>
            <a:endParaRPr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F33124-8029-428C-894F-67ED41997B71}"/>
              </a:ext>
            </a:extLst>
          </p:cNvPr>
          <p:cNvPicPr>
            <a:picLocks noChangeAspect="1"/>
          </p:cNvPicPr>
          <p:nvPr/>
        </p:nvPicPr>
        <p:blipFill>
          <a:blip r:embed="rId2"/>
          <a:stretch>
            <a:fillRect/>
          </a:stretch>
        </p:blipFill>
        <p:spPr>
          <a:xfrm>
            <a:off x="737315" y="0"/>
            <a:ext cx="7971975" cy="5143500"/>
          </a:xfrm>
          <a:prstGeom prst="rect">
            <a:avLst/>
          </a:prstGeom>
        </p:spPr>
      </p:pic>
      <p:pic>
        <p:nvPicPr>
          <p:cNvPr id="4" name="Picture 3">
            <a:extLst>
              <a:ext uri="{FF2B5EF4-FFF2-40B4-BE49-F238E27FC236}">
                <a16:creationId xmlns:a16="http://schemas.microsoft.com/office/drawing/2014/main" id="{A1B33246-E910-48DD-B8D1-8BF8ED50EB68}"/>
              </a:ext>
            </a:extLst>
          </p:cNvPr>
          <p:cNvPicPr>
            <a:picLocks noChangeAspect="1"/>
          </p:cNvPicPr>
          <p:nvPr/>
        </p:nvPicPr>
        <p:blipFill>
          <a:blip r:embed="rId3"/>
          <a:stretch>
            <a:fillRect/>
          </a:stretch>
        </p:blipFill>
        <p:spPr>
          <a:xfrm>
            <a:off x="6230373" y="1132683"/>
            <a:ext cx="2933700" cy="1628775"/>
          </a:xfrm>
          <a:prstGeom prst="rect">
            <a:avLst/>
          </a:prstGeom>
        </p:spPr>
      </p:pic>
      <p:sp>
        <p:nvSpPr>
          <p:cNvPr id="2" name="Speech Bubble: Rectangle 1">
            <a:extLst>
              <a:ext uri="{FF2B5EF4-FFF2-40B4-BE49-F238E27FC236}">
                <a16:creationId xmlns:a16="http://schemas.microsoft.com/office/drawing/2014/main" id="{57F1DFAB-53A4-4437-9958-16AA880CD484}"/>
              </a:ext>
            </a:extLst>
          </p:cNvPr>
          <p:cNvSpPr/>
          <p:nvPr/>
        </p:nvSpPr>
        <p:spPr>
          <a:xfrm>
            <a:off x="1446777" y="3936829"/>
            <a:ext cx="2285999" cy="444927"/>
          </a:xfrm>
          <a:prstGeom prst="wedgeRectCallout">
            <a:avLst>
              <a:gd name="adj1" fmla="val 49249"/>
              <a:gd name="adj2" fmla="val 1245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กดปุ่มนี้ ถ้าต้องการจัดการเกี่ยวกับผู้เรียน</a:t>
            </a:r>
            <a:endParaRPr lang="en-US" dirty="0">
              <a:solidFill>
                <a:schemeClr val="tx1"/>
              </a:solidFill>
            </a:endParaRPr>
          </a:p>
        </p:txBody>
      </p:sp>
      <p:sp>
        <p:nvSpPr>
          <p:cNvPr id="5" name="Speech Bubble: Rectangle with Corners Rounded 4">
            <a:extLst>
              <a:ext uri="{FF2B5EF4-FFF2-40B4-BE49-F238E27FC236}">
                <a16:creationId xmlns:a16="http://schemas.microsoft.com/office/drawing/2014/main" id="{D8FC1172-63D8-4B81-A8BD-4F1364576654}"/>
              </a:ext>
            </a:extLst>
          </p:cNvPr>
          <p:cNvSpPr/>
          <p:nvPr/>
        </p:nvSpPr>
        <p:spPr>
          <a:xfrm>
            <a:off x="6283480" y="2869569"/>
            <a:ext cx="2827486" cy="1548100"/>
          </a:xfrm>
          <a:prstGeom prst="wedgeRoundRectCallout">
            <a:avLst>
              <a:gd name="adj1" fmla="val -18677"/>
              <a:gd name="adj2" fmla="val -1044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sz="1800" dirty="0">
                <a:solidFill>
                  <a:schemeClr val="tx1"/>
                </a:solidFill>
              </a:rPr>
              <a:t>จัดการผู้เรียนได้จากตรงนี้</a:t>
            </a:r>
          </a:p>
          <a:p>
            <a:pPr algn="ctr"/>
            <a:r>
              <a:rPr lang="th-TH" sz="1800" dirty="0">
                <a:solidFill>
                  <a:schemeClr val="tx1"/>
                </a:solidFill>
              </a:rPr>
              <a:t>ถ้าผู้เรียนเปิดไมค์ ผู้สอนสามารถควบคุมการเปิดปิดไมค์ของผู้เรียนได้ </a:t>
            </a:r>
          </a:p>
          <a:p>
            <a:pPr algn="ctr"/>
            <a:r>
              <a:rPr lang="th-TH" sz="1800" dirty="0">
                <a:solidFill>
                  <a:schemeClr val="tx1"/>
                </a:solidFill>
              </a:rPr>
              <a:t>แต่ถ้าผู้เรียนปิดไมค์  ผู้สอนไม่สามารถควบคุมไมค์ของผู้เรียนได้</a:t>
            </a:r>
            <a:endParaRPr lang="en-US" sz="1800" dirty="0">
              <a:solidFill>
                <a:schemeClr val="tx1"/>
              </a:solidFill>
            </a:endParaRPr>
          </a:p>
        </p:txBody>
      </p:sp>
      <p:sp>
        <p:nvSpPr>
          <p:cNvPr id="6" name="Speech Bubble: Oval 5">
            <a:extLst>
              <a:ext uri="{FF2B5EF4-FFF2-40B4-BE49-F238E27FC236}">
                <a16:creationId xmlns:a16="http://schemas.microsoft.com/office/drawing/2014/main" id="{110F299D-D633-4473-832C-7980924F753E}"/>
              </a:ext>
            </a:extLst>
          </p:cNvPr>
          <p:cNvSpPr/>
          <p:nvPr/>
        </p:nvSpPr>
        <p:spPr>
          <a:xfrm>
            <a:off x="4172215" y="3857049"/>
            <a:ext cx="1547388" cy="604485"/>
          </a:xfrm>
          <a:prstGeom prst="wedgeEllipseCallout">
            <a:avLst>
              <a:gd name="adj1" fmla="val -12937"/>
              <a:gd name="adj2" fmla="val 990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แชร์จอ เลือกตรงนี้</a:t>
            </a:r>
            <a:endParaRPr lang="en-US" dirty="0">
              <a:solidFill>
                <a:schemeClr val="tx1"/>
              </a:solidFill>
            </a:endParaRPr>
          </a:p>
        </p:txBody>
      </p:sp>
    </p:spTree>
    <p:extLst>
      <p:ext uri="{BB962C8B-B14F-4D97-AF65-F5344CB8AC3E}">
        <p14:creationId xmlns:p14="http://schemas.microsoft.com/office/powerpoint/2010/main" val="3091257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EB225-4DB5-4C64-A0E5-1E8C25B98B21}"/>
              </a:ext>
            </a:extLst>
          </p:cNvPr>
          <p:cNvSpPr>
            <a:spLocks noGrp="1"/>
          </p:cNvSpPr>
          <p:nvPr>
            <p:ph type="ctrTitle"/>
          </p:nvPr>
        </p:nvSpPr>
        <p:spPr/>
        <p:txBody>
          <a:bodyPr/>
          <a:lstStyle/>
          <a:p>
            <a:endParaRPr lang="en-US"/>
          </a:p>
        </p:txBody>
      </p:sp>
      <p:pic>
        <p:nvPicPr>
          <p:cNvPr id="3" name="Picture 2">
            <a:extLst>
              <a:ext uri="{FF2B5EF4-FFF2-40B4-BE49-F238E27FC236}">
                <a16:creationId xmlns:a16="http://schemas.microsoft.com/office/drawing/2014/main" id="{29FDFDEB-4381-4C67-86BB-C3673F676ABD}"/>
              </a:ext>
            </a:extLst>
          </p:cNvPr>
          <p:cNvPicPr>
            <a:picLocks noChangeAspect="1"/>
          </p:cNvPicPr>
          <p:nvPr/>
        </p:nvPicPr>
        <p:blipFill>
          <a:blip r:embed="rId3"/>
          <a:stretch>
            <a:fillRect/>
          </a:stretch>
        </p:blipFill>
        <p:spPr>
          <a:xfrm>
            <a:off x="461416" y="0"/>
            <a:ext cx="8221168" cy="5143500"/>
          </a:xfrm>
          <a:prstGeom prst="rect">
            <a:avLst/>
          </a:prstGeom>
        </p:spPr>
      </p:pic>
      <p:sp>
        <p:nvSpPr>
          <p:cNvPr id="4" name="Speech Bubble: Rectangle 3">
            <a:extLst>
              <a:ext uri="{FF2B5EF4-FFF2-40B4-BE49-F238E27FC236}">
                <a16:creationId xmlns:a16="http://schemas.microsoft.com/office/drawing/2014/main" id="{623E8E19-5163-4973-A964-E75FD6DFF1A2}"/>
              </a:ext>
            </a:extLst>
          </p:cNvPr>
          <p:cNvSpPr/>
          <p:nvPr/>
        </p:nvSpPr>
        <p:spPr>
          <a:xfrm>
            <a:off x="714950" y="460268"/>
            <a:ext cx="2175536" cy="1006454"/>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t>เลือกสกรีน ทุกวินโดว์ในสกรีน ผู้เรียนจะเห็นทั้งหมด </a:t>
            </a:r>
          </a:p>
          <a:p>
            <a:pPr algn="ctr"/>
            <a:r>
              <a:rPr lang="th-TH" dirty="0"/>
              <a:t>ถ้าจะให้เห็นเฉพาะ </a:t>
            </a:r>
            <a:r>
              <a:rPr lang="en-US" dirty="0"/>
              <a:t>app </a:t>
            </a:r>
            <a:r>
              <a:rPr lang="th-TH" dirty="0"/>
              <a:t>อย่าเลือก</a:t>
            </a:r>
            <a:endParaRPr lang="en-US" dirty="0"/>
          </a:p>
        </p:txBody>
      </p:sp>
      <p:sp>
        <p:nvSpPr>
          <p:cNvPr id="9" name="Speech Bubble: Rectangle 8">
            <a:extLst>
              <a:ext uri="{FF2B5EF4-FFF2-40B4-BE49-F238E27FC236}">
                <a16:creationId xmlns:a16="http://schemas.microsoft.com/office/drawing/2014/main" id="{CCD7E0BA-22ED-4CC3-A14F-D1B69D962258}"/>
              </a:ext>
            </a:extLst>
          </p:cNvPr>
          <p:cNvSpPr/>
          <p:nvPr/>
        </p:nvSpPr>
        <p:spPr>
          <a:xfrm>
            <a:off x="4713148" y="2721721"/>
            <a:ext cx="3022431" cy="1006454"/>
          </a:xfrm>
          <a:prstGeom prst="wedgeRectCallout">
            <a:avLst>
              <a:gd name="adj1" fmla="val -62864"/>
              <a:gd name="adj2" fmla="val -332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t>เลือกตรงนี้ คือเลือกเฉพาะ </a:t>
            </a:r>
            <a:r>
              <a:rPr lang="en-US" dirty="0"/>
              <a:t>App</a:t>
            </a:r>
            <a:endParaRPr lang="th-TH" dirty="0"/>
          </a:p>
          <a:p>
            <a:pPr algn="ctr"/>
            <a:r>
              <a:rPr lang="en-US" dirty="0"/>
              <a:t> </a:t>
            </a:r>
            <a:r>
              <a:rPr lang="th-TH" dirty="0"/>
              <a:t>ถ้า</a:t>
            </a:r>
            <a:r>
              <a:rPr lang="en-US" dirty="0"/>
              <a:t> app</a:t>
            </a:r>
            <a:r>
              <a:rPr lang="th-TH" dirty="0"/>
              <a:t> มี </a:t>
            </a:r>
            <a:r>
              <a:rPr lang="en-US" dirty="0"/>
              <a:t>pop up </a:t>
            </a:r>
            <a:r>
              <a:rPr lang="th-TH" dirty="0"/>
              <a:t>นักเรียนจะไม่เห็น </a:t>
            </a:r>
            <a:r>
              <a:rPr lang="en-US" dirty="0"/>
              <a:t>Pop up</a:t>
            </a:r>
          </a:p>
          <a:p>
            <a:pPr algn="ctr"/>
            <a:r>
              <a:rPr lang="th-TH" dirty="0"/>
              <a:t>อยากให้เห็นต้องเลือกจอ</a:t>
            </a:r>
            <a:endParaRPr lang="en-US" dirty="0"/>
          </a:p>
        </p:txBody>
      </p:sp>
    </p:spTree>
    <p:extLst>
      <p:ext uri="{BB962C8B-B14F-4D97-AF65-F5344CB8AC3E}">
        <p14:creationId xmlns:p14="http://schemas.microsoft.com/office/powerpoint/2010/main" val="1727037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0CACD-930B-45CF-87A3-C88BB794845A}"/>
              </a:ext>
            </a:extLst>
          </p:cNvPr>
          <p:cNvSpPr>
            <a:spLocks noGrp="1"/>
          </p:cNvSpPr>
          <p:nvPr>
            <p:ph type="ctrTitle"/>
          </p:nvPr>
        </p:nvSpPr>
        <p:spPr/>
        <p:txBody>
          <a:bodyPr/>
          <a:lstStyle/>
          <a:p>
            <a:endParaRPr lang="en-US" dirty="0"/>
          </a:p>
        </p:txBody>
      </p:sp>
      <p:pic>
        <p:nvPicPr>
          <p:cNvPr id="3" name="Picture 2">
            <a:extLst>
              <a:ext uri="{FF2B5EF4-FFF2-40B4-BE49-F238E27FC236}">
                <a16:creationId xmlns:a16="http://schemas.microsoft.com/office/drawing/2014/main" id="{57B2C6A4-D167-4FDC-AB69-29EF992B73AD}"/>
              </a:ext>
            </a:extLst>
          </p:cNvPr>
          <p:cNvPicPr>
            <a:picLocks noChangeAspect="1"/>
          </p:cNvPicPr>
          <p:nvPr/>
        </p:nvPicPr>
        <p:blipFill>
          <a:blip r:embed="rId2"/>
          <a:stretch>
            <a:fillRect/>
          </a:stretch>
        </p:blipFill>
        <p:spPr>
          <a:xfrm>
            <a:off x="3095625" y="90487"/>
            <a:ext cx="2952750" cy="4962525"/>
          </a:xfrm>
          <a:prstGeom prst="rect">
            <a:avLst/>
          </a:prstGeom>
        </p:spPr>
      </p:pic>
    </p:spTree>
    <p:extLst>
      <p:ext uri="{BB962C8B-B14F-4D97-AF65-F5344CB8AC3E}">
        <p14:creationId xmlns:p14="http://schemas.microsoft.com/office/powerpoint/2010/main" val="2036337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64935-862D-48AA-A020-0257D29ED321}"/>
              </a:ext>
            </a:extLst>
          </p:cNvPr>
          <p:cNvSpPr>
            <a:spLocks noGrp="1"/>
          </p:cNvSpPr>
          <p:nvPr>
            <p:ph type="ctrTitle"/>
          </p:nvPr>
        </p:nvSpPr>
        <p:spPr/>
        <p:txBody>
          <a:bodyPr/>
          <a:lstStyle/>
          <a:p>
            <a:endParaRPr lang="en-US"/>
          </a:p>
        </p:txBody>
      </p:sp>
      <p:pic>
        <p:nvPicPr>
          <p:cNvPr id="3" name="Picture 2">
            <a:extLst>
              <a:ext uri="{FF2B5EF4-FFF2-40B4-BE49-F238E27FC236}">
                <a16:creationId xmlns:a16="http://schemas.microsoft.com/office/drawing/2014/main" id="{0842553A-6F63-4013-80DD-F07AC3ECF0ED}"/>
              </a:ext>
            </a:extLst>
          </p:cNvPr>
          <p:cNvPicPr>
            <a:picLocks noChangeAspect="1"/>
          </p:cNvPicPr>
          <p:nvPr/>
        </p:nvPicPr>
        <p:blipFill>
          <a:blip r:embed="rId2"/>
          <a:stretch>
            <a:fillRect/>
          </a:stretch>
        </p:blipFill>
        <p:spPr>
          <a:xfrm>
            <a:off x="595020" y="0"/>
            <a:ext cx="7953959" cy="5143500"/>
          </a:xfrm>
          <a:prstGeom prst="rect">
            <a:avLst/>
          </a:prstGeom>
        </p:spPr>
      </p:pic>
      <p:sp>
        <p:nvSpPr>
          <p:cNvPr id="4" name="Speech Bubble: Rectangle with Corners Rounded 3">
            <a:extLst>
              <a:ext uri="{FF2B5EF4-FFF2-40B4-BE49-F238E27FC236}">
                <a16:creationId xmlns:a16="http://schemas.microsoft.com/office/drawing/2014/main" id="{09932359-0DBC-4B3F-AC1C-7B75CE76C887}"/>
              </a:ext>
            </a:extLst>
          </p:cNvPr>
          <p:cNvSpPr/>
          <p:nvPr/>
        </p:nvSpPr>
        <p:spPr>
          <a:xfrm>
            <a:off x="1233519" y="699608"/>
            <a:ext cx="770183" cy="708813"/>
          </a:xfrm>
          <a:prstGeom prst="wedgeRoundRectCallout">
            <a:avLst>
              <a:gd name="adj1" fmla="val -31988"/>
              <a:gd name="adj2" fmla="val -708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t>อันบอกว่ากำลังอัด</a:t>
            </a:r>
            <a:r>
              <a:rPr lang="en-US" dirty="0"/>
              <a:t>Video</a:t>
            </a:r>
          </a:p>
        </p:txBody>
      </p:sp>
      <p:sp>
        <p:nvSpPr>
          <p:cNvPr id="5" name="Speech Bubble: Rectangle with Corners Rounded 4">
            <a:extLst>
              <a:ext uri="{FF2B5EF4-FFF2-40B4-BE49-F238E27FC236}">
                <a16:creationId xmlns:a16="http://schemas.microsoft.com/office/drawing/2014/main" id="{3CAF3414-25BE-4586-9427-EFC2C4590D9C}"/>
              </a:ext>
            </a:extLst>
          </p:cNvPr>
          <p:cNvSpPr/>
          <p:nvPr/>
        </p:nvSpPr>
        <p:spPr>
          <a:xfrm>
            <a:off x="1669240" y="2954925"/>
            <a:ext cx="1162945" cy="708813"/>
          </a:xfrm>
          <a:prstGeom prst="wedgeRoundRectCallout">
            <a:avLst>
              <a:gd name="adj1" fmla="val -45534"/>
              <a:gd name="adj2" fmla="val 1876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t>อันบอกว่า ไม่เปิดกล้องของเรา</a:t>
            </a:r>
            <a:endParaRPr lang="en-US" dirty="0"/>
          </a:p>
        </p:txBody>
      </p:sp>
      <p:sp>
        <p:nvSpPr>
          <p:cNvPr id="6" name="Speech Bubble: Rectangle with Corners Rounded 5">
            <a:extLst>
              <a:ext uri="{FF2B5EF4-FFF2-40B4-BE49-F238E27FC236}">
                <a16:creationId xmlns:a16="http://schemas.microsoft.com/office/drawing/2014/main" id="{0B7CA855-B2EE-4B14-BFEF-586D13ED10AF}"/>
              </a:ext>
            </a:extLst>
          </p:cNvPr>
          <p:cNvSpPr/>
          <p:nvPr/>
        </p:nvSpPr>
        <p:spPr>
          <a:xfrm>
            <a:off x="5474126" y="3642259"/>
            <a:ext cx="1865622" cy="708813"/>
          </a:xfrm>
          <a:prstGeom prst="wedgeRoundRectCallout">
            <a:avLst>
              <a:gd name="adj1" fmla="val -25962"/>
              <a:gd name="adj2" fmla="val 802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t>กดเพิ่อหยุดบันทึกชั่วคราว</a:t>
            </a:r>
          </a:p>
          <a:p>
            <a:pPr algn="ctr"/>
            <a:r>
              <a:rPr lang="th-TH" dirty="0"/>
              <a:t>ถ้ากดซ้ำก็จะอัดต่อ</a:t>
            </a:r>
            <a:endParaRPr lang="en-US" dirty="0"/>
          </a:p>
        </p:txBody>
      </p:sp>
    </p:spTree>
    <p:extLst>
      <p:ext uri="{BB962C8B-B14F-4D97-AF65-F5344CB8AC3E}">
        <p14:creationId xmlns:p14="http://schemas.microsoft.com/office/powerpoint/2010/main" val="3833804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F3503-138F-458E-9424-BD2ED06293E0}"/>
              </a:ext>
            </a:extLst>
          </p:cNvPr>
          <p:cNvSpPr>
            <a:spLocks noGrp="1"/>
          </p:cNvSpPr>
          <p:nvPr>
            <p:ph type="ctrTitle"/>
          </p:nvPr>
        </p:nvSpPr>
        <p:spPr/>
        <p:txBody>
          <a:bodyPr/>
          <a:lstStyle/>
          <a:p>
            <a:endParaRPr lang="en-US"/>
          </a:p>
        </p:txBody>
      </p:sp>
      <p:pic>
        <p:nvPicPr>
          <p:cNvPr id="3" name="Picture 2">
            <a:extLst>
              <a:ext uri="{FF2B5EF4-FFF2-40B4-BE49-F238E27FC236}">
                <a16:creationId xmlns:a16="http://schemas.microsoft.com/office/drawing/2014/main" id="{846FC66E-6CB0-4D14-92B5-9B09900CF13D}"/>
              </a:ext>
            </a:extLst>
          </p:cNvPr>
          <p:cNvPicPr>
            <a:picLocks noChangeAspect="1"/>
          </p:cNvPicPr>
          <p:nvPr/>
        </p:nvPicPr>
        <p:blipFill>
          <a:blip r:embed="rId2"/>
          <a:stretch>
            <a:fillRect/>
          </a:stretch>
        </p:blipFill>
        <p:spPr>
          <a:xfrm>
            <a:off x="580571" y="0"/>
            <a:ext cx="7982857" cy="5143500"/>
          </a:xfrm>
          <a:prstGeom prst="rect">
            <a:avLst/>
          </a:prstGeom>
        </p:spPr>
      </p:pic>
      <p:sp>
        <p:nvSpPr>
          <p:cNvPr id="4" name="Speech Bubble: Rectangle with Corners Rounded 3">
            <a:extLst>
              <a:ext uri="{FF2B5EF4-FFF2-40B4-BE49-F238E27FC236}">
                <a16:creationId xmlns:a16="http://schemas.microsoft.com/office/drawing/2014/main" id="{35A130F7-0116-4508-9EB4-9A0E14AD7ACA}"/>
              </a:ext>
            </a:extLst>
          </p:cNvPr>
          <p:cNvSpPr/>
          <p:nvPr/>
        </p:nvSpPr>
        <p:spPr>
          <a:xfrm>
            <a:off x="6704578" y="2841392"/>
            <a:ext cx="1709130" cy="708813"/>
          </a:xfrm>
          <a:prstGeom prst="wedgeRoundRectCallout">
            <a:avLst>
              <a:gd name="adj1" fmla="val -31169"/>
              <a:gd name="adj2" fmla="val 2031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t>ตบมือ </a:t>
            </a:r>
          </a:p>
          <a:p>
            <a:pPr algn="ctr"/>
            <a:r>
              <a:rPr lang="th-TH" dirty="0"/>
              <a:t>กดไลค์ ได้จากตรงนี้</a:t>
            </a:r>
            <a:endParaRPr lang="en-US" dirty="0"/>
          </a:p>
        </p:txBody>
      </p:sp>
    </p:spTree>
    <p:extLst>
      <p:ext uri="{BB962C8B-B14F-4D97-AF65-F5344CB8AC3E}">
        <p14:creationId xmlns:p14="http://schemas.microsoft.com/office/powerpoint/2010/main" val="3092718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E5EE-6E53-436B-BD20-D6E22FEDC47E}"/>
              </a:ext>
            </a:extLst>
          </p:cNvPr>
          <p:cNvSpPr>
            <a:spLocks noGrp="1"/>
          </p:cNvSpPr>
          <p:nvPr>
            <p:ph type="ctrTitle"/>
          </p:nvPr>
        </p:nvSpPr>
        <p:spPr/>
        <p:txBody>
          <a:bodyPr/>
          <a:lstStyle/>
          <a:p>
            <a:endParaRPr lang="en-US"/>
          </a:p>
        </p:txBody>
      </p:sp>
      <p:pic>
        <p:nvPicPr>
          <p:cNvPr id="4" name="Picture 3">
            <a:extLst>
              <a:ext uri="{FF2B5EF4-FFF2-40B4-BE49-F238E27FC236}">
                <a16:creationId xmlns:a16="http://schemas.microsoft.com/office/drawing/2014/main" id="{A85B972B-BEEE-48A8-B896-4C74A07BD8FA}"/>
              </a:ext>
            </a:extLst>
          </p:cNvPr>
          <p:cNvPicPr>
            <a:picLocks noChangeAspect="1"/>
          </p:cNvPicPr>
          <p:nvPr/>
        </p:nvPicPr>
        <p:blipFill>
          <a:blip r:embed="rId2"/>
          <a:stretch>
            <a:fillRect/>
          </a:stretch>
        </p:blipFill>
        <p:spPr>
          <a:xfrm>
            <a:off x="671559" y="235405"/>
            <a:ext cx="8094429" cy="4812107"/>
          </a:xfrm>
          <a:prstGeom prst="rect">
            <a:avLst/>
          </a:prstGeom>
        </p:spPr>
      </p:pic>
      <p:sp>
        <p:nvSpPr>
          <p:cNvPr id="5" name="Speech Bubble: Rectangle 4">
            <a:extLst>
              <a:ext uri="{FF2B5EF4-FFF2-40B4-BE49-F238E27FC236}">
                <a16:creationId xmlns:a16="http://schemas.microsoft.com/office/drawing/2014/main" id="{F10AE7F3-237F-4E20-821B-50FCE1BA667B}"/>
              </a:ext>
            </a:extLst>
          </p:cNvPr>
          <p:cNvSpPr/>
          <p:nvPr/>
        </p:nvSpPr>
        <p:spPr>
          <a:xfrm>
            <a:off x="128441" y="95988"/>
            <a:ext cx="1476361" cy="997248"/>
          </a:xfrm>
          <a:prstGeom prst="wedgeRectCallout">
            <a:avLst>
              <a:gd name="adj1" fmla="val 69350"/>
              <a:gd name="adj2" fmla="val -361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h-TH" dirty="0"/>
              <a:t>1.เข้าเว็บด้วย</a:t>
            </a:r>
            <a:r>
              <a:rPr lang="en-US" dirty="0"/>
              <a:t>Brower</a:t>
            </a:r>
            <a:r>
              <a:rPr lang="th-TH" dirty="0"/>
              <a:t> </a:t>
            </a:r>
            <a:r>
              <a:rPr lang="en-US" dirty="0">
                <a:hlinkClick r:id="rId3"/>
              </a:rPr>
              <a:t>http://zoom.us</a:t>
            </a:r>
            <a:endParaRPr lang="th-TH" dirty="0"/>
          </a:p>
          <a:p>
            <a:r>
              <a:rPr lang="th-TH" dirty="0"/>
              <a:t>แล้ว </a:t>
            </a:r>
            <a:r>
              <a:rPr lang="en-US" dirty="0"/>
              <a:t>sign in </a:t>
            </a:r>
            <a:r>
              <a:rPr lang="th-TH" dirty="0"/>
              <a:t>ให้เรียบร้อย </a:t>
            </a:r>
            <a:endParaRPr lang="en-US" dirty="0"/>
          </a:p>
        </p:txBody>
      </p:sp>
      <p:sp>
        <p:nvSpPr>
          <p:cNvPr id="6" name="Speech Bubble: Rectangle 5">
            <a:extLst>
              <a:ext uri="{FF2B5EF4-FFF2-40B4-BE49-F238E27FC236}">
                <a16:creationId xmlns:a16="http://schemas.microsoft.com/office/drawing/2014/main" id="{C429C1B0-CF60-47EE-94A7-C73105C837D4}"/>
              </a:ext>
            </a:extLst>
          </p:cNvPr>
          <p:cNvSpPr/>
          <p:nvPr/>
        </p:nvSpPr>
        <p:spPr>
          <a:xfrm>
            <a:off x="39891" y="2374984"/>
            <a:ext cx="1343984" cy="945085"/>
          </a:xfrm>
          <a:prstGeom prst="wedgeRectCallout">
            <a:avLst>
              <a:gd name="adj1" fmla="val 49487"/>
              <a:gd name="adj2" fmla="val -1150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h-TH" dirty="0"/>
              <a:t>2. เลือกหัวข้อ</a:t>
            </a:r>
            <a:r>
              <a:rPr lang="en-US" dirty="0"/>
              <a:t> Meeting </a:t>
            </a:r>
            <a:r>
              <a:rPr lang="th-TH" dirty="0"/>
              <a:t>ที่เมนูซ้ายมือ</a:t>
            </a:r>
          </a:p>
        </p:txBody>
      </p:sp>
      <p:sp>
        <p:nvSpPr>
          <p:cNvPr id="7" name="Speech Bubble: Rectangle 6">
            <a:extLst>
              <a:ext uri="{FF2B5EF4-FFF2-40B4-BE49-F238E27FC236}">
                <a16:creationId xmlns:a16="http://schemas.microsoft.com/office/drawing/2014/main" id="{DB287A87-49D9-472A-845B-D1A62971654A}"/>
              </a:ext>
            </a:extLst>
          </p:cNvPr>
          <p:cNvSpPr/>
          <p:nvPr/>
        </p:nvSpPr>
        <p:spPr>
          <a:xfrm>
            <a:off x="5826999" y="570733"/>
            <a:ext cx="1343984" cy="1228434"/>
          </a:xfrm>
          <a:prstGeom prst="wedgeRectCallout">
            <a:avLst>
              <a:gd name="adj1" fmla="val -97545"/>
              <a:gd name="adj2" fmla="val 102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h-TH" dirty="0"/>
              <a:t>3. จากนั้นเลือกที่แทป </a:t>
            </a:r>
            <a:r>
              <a:rPr lang="en-US" dirty="0"/>
              <a:t>Personal meeting Room </a:t>
            </a:r>
            <a:r>
              <a:rPr lang="th-TH" dirty="0"/>
              <a:t>ด้านบนตรงกลาง</a:t>
            </a:r>
          </a:p>
          <a:p>
            <a:pPr algn="ctr"/>
            <a:endParaRPr lang="en-US" dirty="0"/>
          </a:p>
        </p:txBody>
      </p:sp>
      <p:sp>
        <p:nvSpPr>
          <p:cNvPr id="8" name="Speech Bubble: Rectangle 7">
            <a:extLst>
              <a:ext uri="{FF2B5EF4-FFF2-40B4-BE49-F238E27FC236}">
                <a16:creationId xmlns:a16="http://schemas.microsoft.com/office/drawing/2014/main" id="{106B1B1C-E154-40E1-B778-A695DCE26FFB}"/>
              </a:ext>
            </a:extLst>
          </p:cNvPr>
          <p:cNvSpPr/>
          <p:nvPr/>
        </p:nvSpPr>
        <p:spPr>
          <a:xfrm>
            <a:off x="6462169" y="3918540"/>
            <a:ext cx="1466722" cy="577800"/>
          </a:xfrm>
          <a:prstGeom prst="wedgeRectCallout">
            <a:avLst>
              <a:gd name="adj1" fmla="val 15469"/>
              <a:gd name="adj2" fmla="val 1044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4. </a:t>
            </a:r>
            <a:r>
              <a:rPr lang="th-TH" dirty="0"/>
              <a:t>คลิกตรงนี้เพื่อแก้ไขค่า</a:t>
            </a:r>
            <a:endParaRPr lang="en-US" dirty="0"/>
          </a:p>
        </p:txBody>
      </p:sp>
      <p:sp>
        <p:nvSpPr>
          <p:cNvPr id="9" name="Oval 8">
            <a:extLst>
              <a:ext uri="{FF2B5EF4-FFF2-40B4-BE49-F238E27FC236}">
                <a16:creationId xmlns:a16="http://schemas.microsoft.com/office/drawing/2014/main" id="{A039103C-01E3-4AD9-8E43-C87FDC2073B5}"/>
              </a:ext>
            </a:extLst>
          </p:cNvPr>
          <p:cNvSpPr/>
          <p:nvPr/>
        </p:nvSpPr>
        <p:spPr>
          <a:xfrm>
            <a:off x="4314250" y="2554583"/>
            <a:ext cx="515500" cy="2727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673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9E8A8-500F-4587-9B94-C3CEF43CEBC7}"/>
              </a:ext>
            </a:extLst>
          </p:cNvPr>
          <p:cNvSpPr>
            <a:spLocks noGrp="1"/>
          </p:cNvSpPr>
          <p:nvPr>
            <p:ph type="ctrTitle"/>
          </p:nvPr>
        </p:nvSpPr>
        <p:spPr/>
        <p:txBody>
          <a:bodyPr/>
          <a:lstStyle/>
          <a:p>
            <a:endParaRPr lang="en-US"/>
          </a:p>
        </p:txBody>
      </p:sp>
      <p:pic>
        <p:nvPicPr>
          <p:cNvPr id="3" name="Picture 2">
            <a:extLst>
              <a:ext uri="{FF2B5EF4-FFF2-40B4-BE49-F238E27FC236}">
                <a16:creationId xmlns:a16="http://schemas.microsoft.com/office/drawing/2014/main" id="{2060DD0E-29A5-4CD1-A2AF-453905A98D07}"/>
              </a:ext>
            </a:extLst>
          </p:cNvPr>
          <p:cNvPicPr>
            <a:picLocks noChangeAspect="1"/>
          </p:cNvPicPr>
          <p:nvPr/>
        </p:nvPicPr>
        <p:blipFill>
          <a:blip r:embed="rId2"/>
          <a:stretch>
            <a:fillRect/>
          </a:stretch>
        </p:blipFill>
        <p:spPr>
          <a:xfrm>
            <a:off x="1384903" y="0"/>
            <a:ext cx="6374194" cy="5143500"/>
          </a:xfrm>
          <a:prstGeom prst="rect">
            <a:avLst/>
          </a:prstGeom>
        </p:spPr>
      </p:pic>
      <p:sp>
        <p:nvSpPr>
          <p:cNvPr id="4" name="Oval 3">
            <a:extLst>
              <a:ext uri="{FF2B5EF4-FFF2-40B4-BE49-F238E27FC236}">
                <a16:creationId xmlns:a16="http://schemas.microsoft.com/office/drawing/2014/main" id="{43D375C3-8434-444C-9ADD-2F535D5D6899}"/>
              </a:ext>
            </a:extLst>
          </p:cNvPr>
          <p:cNvSpPr/>
          <p:nvPr/>
        </p:nvSpPr>
        <p:spPr>
          <a:xfrm>
            <a:off x="4802134" y="3872392"/>
            <a:ext cx="1270341" cy="49095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801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E13E27-79B0-45FD-864B-F376AAF2397A}"/>
              </a:ext>
            </a:extLst>
          </p:cNvPr>
          <p:cNvPicPr>
            <a:picLocks noChangeAspect="1"/>
          </p:cNvPicPr>
          <p:nvPr/>
        </p:nvPicPr>
        <p:blipFill>
          <a:blip r:embed="rId2"/>
          <a:stretch>
            <a:fillRect/>
          </a:stretch>
        </p:blipFill>
        <p:spPr>
          <a:xfrm>
            <a:off x="57929" y="137160"/>
            <a:ext cx="6469243" cy="4931646"/>
          </a:xfrm>
          <a:prstGeom prst="rect">
            <a:avLst/>
          </a:prstGeom>
        </p:spPr>
      </p:pic>
      <p:sp>
        <p:nvSpPr>
          <p:cNvPr id="9" name="TextBox 8">
            <a:extLst>
              <a:ext uri="{FF2B5EF4-FFF2-40B4-BE49-F238E27FC236}">
                <a16:creationId xmlns:a16="http://schemas.microsoft.com/office/drawing/2014/main" id="{AEC6E2F2-AB74-4315-BEB0-7CB3B4BD0729}"/>
              </a:ext>
            </a:extLst>
          </p:cNvPr>
          <p:cNvSpPr txBox="1"/>
          <p:nvPr/>
        </p:nvSpPr>
        <p:spPr>
          <a:xfrm>
            <a:off x="6596814" y="0"/>
            <a:ext cx="2547186" cy="5133713"/>
          </a:xfrm>
          <a:prstGeom prst="rect">
            <a:avLst/>
          </a:prstGeom>
          <a:solidFill>
            <a:schemeClr val="accent3">
              <a:lumMod val="40000"/>
              <a:lumOff val="60000"/>
            </a:schemeClr>
          </a:solidFill>
        </p:spPr>
        <p:txBody>
          <a:bodyPr wrap="square" rtlCol="0">
            <a:spAutoFit/>
          </a:bodyPr>
          <a:lstStyle/>
          <a:p>
            <a:pPr marL="342900" indent="-342900">
              <a:buAutoNum type="arabicPeriod"/>
            </a:pPr>
            <a:r>
              <a:rPr lang="en-US" dirty="0"/>
              <a:t>Meeting ID </a:t>
            </a:r>
            <a:r>
              <a:rPr lang="th-TH" dirty="0"/>
              <a:t>ประจำตัว</a:t>
            </a:r>
          </a:p>
          <a:p>
            <a:pPr marL="342900" indent="-342900">
              <a:buAutoNum type="arabicPeriod"/>
            </a:pPr>
            <a:r>
              <a:rPr lang="en-US" dirty="0"/>
              <a:t>Password </a:t>
            </a:r>
            <a:r>
              <a:rPr lang="th-TH" dirty="0"/>
              <a:t>ไม่ควรเกิน 6 หลัก</a:t>
            </a:r>
          </a:p>
          <a:p>
            <a:pPr marL="342900" indent="-342900">
              <a:buAutoNum type="arabicPeriod"/>
            </a:pPr>
            <a:r>
              <a:rPr lang="th-TH" dirty="0"/>
              <a:t>การอนุญาตเปิดใช้ </a:t>
            </a:r>
            <a:r>
              <a:rPr lang="en-US" dirty="0"/>
              <a:t>Video </a:t>
            </a:r>
            <a:endParaRPr lang="th-TH" dirty="0"/>
          </a:p>
          <a:p>
            <a:pPr marL="342900" indent="-342900">
              <a:buAutoNum type="arabicPeriod"/>
            </a:pPr>
            <a:r>
              <a:rPr lang="th-TH" dirty="0"/>
              <a:t>ระบบเสียงที่เลือกใช้ เลือกคอมพิวเตอร์เท่านั้น</a:t>
            </a:r>
          </a:p>
          <a:p>
            <a:pPr marL="342900" indent="-342900">
              <a:buAutoNum type="arabicPeriod"/>
            </a:pPr>
            <a:r>
              <a:rPr lang="th-TH" dirty="0"/>
              <a:t>ตัวเลือกเกี่ยวกับห้องมีตติ้ง</a:t>
            </a:r>
          </a:p>
          <a:p>
            <a:r>
              <a:rPr lang="th-TH" dirty="0"/>
              <a:t>ตัวที่</a:t>
            </a:r>
            <a:r>
              <a:rPr lang="en-US" dirty="0"/>
              <a:t> 1</a:t>
            </a:r>
            <a:r>
              <a:rPr lang="th-TH" dirty="0"/>
              <a:t>  ให้นักเรียนเปิดห้องห้องก่อนอาจารย์เปิดให้ได้</a:t>
            </a:r>
          </a:p>
          <a:p>
            <a:r>
              <a:rPr lang="th-TH" dirty="0"/>
              <a:t>ตัวที่</a:t>
            </a:r>
            <a:r>
              <a:rPr lang="en-US" dirty="0"/>
              <a:t> 2 </a:t>
            </a:r>
            <a:r>
              <a:rPr lang="th-TH" dirty="0"/>
              <a:t>ให้ปิดเสียงไมค์เมื่อนักเรียนเพิ่งเข้ามาใหม่</a:t>
            </a:r>
          </a:p>
          <a:p>
            <a:r>
              <a:rPr lang="th-TH" dirty="0"/>
              <a:t>ตัวที่ 3 สร้างห้องให้นั่งรอ (ช่วยให้นักเรียนมารอพร้อมกัน จะเริ่มคลาสได้เร็ว)</a:t>
            </a:r>
          </a:p>
          <a:p>
            <a:r>
              <a:rPr lang="th-TH" dirty="0"/>
              <a:t>ตัวที่ 4 ให้บันทึก</a:t>
            </a:r>
            <a:r>
              <a:rPr lang="en-US" dirty="0"/>
              <a:t> Video </a:t>
            </a:r>
            <a:r>
              <a:rPr lang="th-TH" dirty="0"/>
              <a:t>อัตโนมัติบนเครื่องอาจารย์</a:t>
            </a:r>
          </a:p>
          <a:p>
            <a:endParaRPr lang="en-US" dirty="0"/>
          </a:p>
        </p:txBody>
      </p:sp>
    </p:spTree>
    <p:extLst>
      <p:ext uri="{BB962C8B-B14F-4D97-AF65-F5344CB8AC3E}">
        <p14:creationId xmlns:p14="http://schemas.microsoft.com/office/powerpoint/2010/main" val="788157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F8F0B-BAA2-4988-9DBB-1A9F739C97B6}"/>
              </a:ext>
            </a:extLst>
          </p:cNvPr>
          <p:cNvSpPr>
            <a:spLocks noGrp="1"/>
          </p:cNvSpPr>
          <p:nvPr>
            <p:ph type="ctrTitle"/>
          </p:nvPr>
        </p:nvSpPr>
        <p:spPr/>
        <p:txBody>
          <a:bodyPr/>
          <a:lstStyle/>
          <a:p>
            <a:endParaRPr lang="en-US"/>
          </a:p>
        </p:txBody>
      </p:sp>
      <p:pic>
        <p:nvPicPr>
          <p:cNvPr id="3" name="Picture 2">
            <a:extLst>
              <a:ext uri="{FF2B5EF4-FFF2-40B4-BE49-F238E27FC236}">
                <a16:creationId xmlns:a16="http://schemas.microsoft.com/office/drawing/2014/main" id="{98AFD766-47DA-4655-9604-2ACA8F5F8A71}"/>
              </a:ext>
            </a:extLst>
          </p:cNvPr>
          <p:cNvPicPr>
            <a:picLocks noChangeAspect="1"/>
          </p:cNvPicPr>
          <p:nvPr/>
        </p:nvPicPr>
        <p:blipFill>
          <a:blip r:embed="rId2"/>
          <a:stretch>
            <a:fillRect/>
          </a:stretch>
        </p:blipFill>
        <p:spPr>
          <a:xfrm>
            <a:off x="1423987" y="357187"/>
            <a:ext cx="6296025" cy="4429125"/>
          </a:xfrm>
          <a:prstGeom prst="rect">
            <a:avLst/>
          </a:prstGeom>
        </p:spPr>
      </p:pic>
      <p:sp>
        <p:nvSpPr>
          <p:cNvPr id="4" name="TextBox 3">
            <a:extLst>
              <a:ext uri="{FF2B5EF4-FFF2-40B4-BE49-F238E27FC236}">
                <a16:creationId xmlns:a16="http://schemas.microsoft.com/office/drawing/2014/main" id="{46119B98-3DE3-413A-BE82-BDFA07C360B8}"/>
              </a:ext>
            </a:extLst>
          </p:cNvPr>
          <p:cNvSpPr txBox="1"/>
          <p:nvPr/>
        </p:nvSpPr>
        <p:spPr>
          <a:xfrm>
            <a:off x="2789182" y="1813457"/>
            <a:ext cx="3047021" cy="1298817"/>
          </a:xfrm>
          <a:prstGeom prst="rect">
            <a:avLst/>
          </a:prstGeom>
          <a:noFill/>
        </p:spPr>
        <p:txBody>
          <a:bodyPr wrap="square" rtlCol="0">
            <a:spAutoFit/>
          </a:bodyPr>
          <a:lstStyle/>
          <a:p>
            <a:r>
              <a:rPr lang="th-TH" dirty="0"/>
              <a:t>ทางเลือกที่ 1 กด</a:t>
            </a:r>
            <a:r>
              <a:rPr lang="en-US" dirty="0"/>
              <a:t> Copy URL </a:t>
            </a:r>
            <a:r>
              <a:rPr lang="th-TH" dirty="0"/>
              <a:t>เอาลิงค์ไปโพสต์ใน </a:t>
            </a:r>
            <a:r>
              <a:rPr lang="en-US" dirty="0"/>
              <a:t>Line</a:t>
            </a:r>
            <a:r>
              <a:rPr lang="th-TH" dirty="0"/>
              <a:t>กลุ่ม </a:t>
            </a:r>
          </a:p>
          <a:p>
            <a:r>
              <a:rPr lang="th-TH" dirty="0"/>
              <a:t>หรือทางเลือกที่ 2 เชิญผ่าน </a:t>
            </a:r>
            <a:r>
              <a:rPr lang="en-US" dirty="0"/>
              <a:t>email</a:t>
            </a:r>
            <a:r>
              <a:rPr lang="th-TH" dirty="0"/>
              <a:t> โดยการ </a:t>
            </a:r>
            <a:r>
              <a:rPr lang="en-US" dirty="0"/>
              <a:t>click </a:t>
            </a:r>
            <a:r>
              <a:rPr lang="th-TH" dirty="0"/>
              <a:t>ที่ </a:t>
            </a:r>
            <a:r>
              <a:rPr lang="en-US" dirty="0"/>
              <a:t>Tab email </a:t>
            </a:r>
            <a:r>
              <a:rPr lang="th-TH" dirty="0"/>
              <a:t>ข้างบน</a:t>
            </a:r>
            <a:endParaRPr lang="en-US" dirty="0"/>
          </a:p>
        </p:txBody>
      </p:sp>
    </p:spTree>
    <p:extLst>
      <p:ext uri="{BB962C8B-B14F-4D97-AF65-F5344CB8AC3E}">
        <p14:creationId xmlns:p14="http://schemas.microsoft.com/office/powerpoint/2010/main" val="2256931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B79FCA-B36C-4724-AC7A-3495CCD4842F}"/>
              </a:ext>
            </a:extLst>
          </p:cNvPr>
          <p:cNvPicPr>
            <a:picLocks noChangeAspect="1"/>
          </p:cNvPicPr>
          <p:nvPr/>
        </p:nvPicPr>
        <p:blipFill>
          <a:blip r:embed="rId2"/>
          <a:stretch>
            <a:fillRect/>
          </a:stretch>
        </p:blipFill>
        <p:spPr>
          <a:xfrm>
            <a:off x="1472763" y="686503"/>
            <a:ext cx="6315075" cy="4095750"/>
          </a:xfrm>
          <a:prstGeom prst="rect">
            <a:avLst/>
          </a:prstGeom>
        </p:spPr>
      </p:pic>
      <p:sp>
        <p:nvSpPr>
          <p:cNvPr id="4" name="TextBox 3">
            <a:extLst>
              <a:ext uri="{FF2B5EF4-FFF2-40B4-BE49-F238E27FC236}">
                <a16:creationId xmlns:a16="http://schemas.microsoft.com/office/drawing/2014/main" id="{C96E0732-78B7-4AAF-9909-0D0F69A1D11F}"/>
              </a:ext>
            </a:extLst>
          </p:cNvPr>
          <p:cNvSpPr txBox="1"/>
          <p:nvPr/>
        </p:nvSpPr>
        <p:spPr>
          <a:xfrm>
            <a:off x="3106782" y="3559409"/>
            <a:ext cx="3445174" cy="307777"/>
          </a:xfrm>
          <a:prstGeom prst="rect">
            <a:avLst/>
          </a:prstGeom>
          <a:noFill/>
        </p:spPr>
        <p:txBody>
          <a:bodyPr wrap="none" rtlCol="0">
            <a:spAutoFit/>
          </a:bodyPr>
          <a:lstStyle/>
          <a:p>
            <a:r>
              <a:rPr lang="th-TH" dirty="0"/>
              <a:t>กดเลือกเมลที่ผู้สอนจะใช้ส่งจดหมายไปเชิญผู้เรียน</a:t>
            </a:r>
            <a:endParaRPr lang="en-US" dirty="0"/>
          </a:p>
        </p:txBody>
      </p:sp>
      <p:sp>
        <p:nvSpPr>
          <p:cNvPr id="2" name="Speech Bubble: Oval 1">
            <a:extLst>
              <a:ext uri="{FF2B5EF4-FFF2-40B4-BE49-F238E27FC236}">
                <a16:creationId xmlns:a16="http://schemas.microsoft.com/office/drawing/2014/main" id="{E679E5BD-73BD-4933-915E-8C4F103AFF4D}"/>
              </a:ext>
            </a:extLst>
          </p:cNvPr>
          <p:cNvSpPr/>
          <p:nvPr/>
        </p:nvSpPr>
        <p:spPr>
          <a:xfrm>
            <a:off x="3206537" y="92054"/>
            <a:ext cx="1884031" cy="527774"/>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t>เลข  </a:t>
            </a:r>
            <a:r>
              <a:rPr lang="en-US" dirty="0"/>
              <a:t>Meeting ID</a:t>
            </a:r>
          </a:p>
        </p:txBody>
      </p:sp>
      <p:sp>
        <p:nvSpPr>
          <p:cNvPr id="6" name="Speech Bubble: Oval 5">
            <a:extLst>
              <a:ext uri="{FF2B5EF4-FFF2-40B4-BE49-F238E27FC236}">
                <a16:creationId xmlns:a16="http://schemas.microsoft.com/office/drawing/2014/main" id="{09DC8DF0-9CA8-4271-A04E-8CAAB3E0737D}"/>
              </a:ext>
            </a:extLst>
          </p:cNvPr>
          <p:cNvSpPr/>
          <p:nvPr/>
        </p:nvSpPr>
        <p:spPr>
          <a:xfrm>
            <a:off x="7023697" y="3867186"/>
            <a:ext cx="1884031" cy="527774"/>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Password</a:t>
            </a:r>
          </a:p>
        </p:txBody>
      </p:sp>
    </p:spTree>
    <p:extLst>
      <p:ext uri="{BB962C8B-B14F-4D97-AF65-F5344CB8AC3E}">
        <p14:creationId xmlns:p14="http://schemas.microsoft.com/office/powerpoint/2010/main" val="1438323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1" name="Shape 278"/>
        <p:cNvGrpSpPr/>
        <p:nvPr/>
      </p:nvGrpSpPr>
      <p:grpSpPr>
        <a:xfrm>
          <a:off x="0" y="0"/>
          <a:ext cx="0" cy="0"/>
          <a:chOff x="0" y="0"/>
          <a:chExt cx="0" cy="0"/>
        </a:xfrm>
      </p:grpSpPr>
      <p:sp>
        <p:nvSpPr>
          <p:cNvPr id="2" name="Rectangle 1">
            <a:extLst>
              <a:ext uri="{FF2B5EF4-FFF2-40B4-BE49-F238E27FC236}">
                <a16:creationId xmlns:a16="http://schemas.microsoft.com/office/drawing/2014/main" id="{F0D8E1C9-AE77-4A8F-8DE5-8011477D35B4}"/>
              </a:ext>
            </a:extLst>
          </p:cNvPr>
          <p:cNvSpPr/>
          <p:nvPr/>
        </p:nvSpPr>
        <p:spPr>
          <a:xfrm>
            <a:off x="2882900" y="1601738"/>
            <a:ext cx="6074410" cy="2308324"/>
          </a:xfrm>
          <a:prstGeom prst="rect">
            <a:avLst/>
          </a:prstGeom>
        </p:spPr>
        <p:txBody>
          <a:bodyPr wrap="square">
            <a:spAutoFit/>
          </a:bodyPr>
          <a:lstStyle/>
          <a:p>
            <a:r>
              <a:rPr lang="en-US" sz="1600" dirty="0">
                <a:solidFill>
                  <a:srgbClr val="747487"/>
                </a:solidFill>
                <a:latin typeface="Lato"/>
              </a:rPr>
              <a:t>                </a:t>
            </a:r>
            <a:r>
              <a:rPr lang="en-US" sz="1600" dirty="0">
                <a:solidFill>
                  <a:srgbClr val="333333"/>
                </a:solidFill>
                <a:latin typeface="Lato"/>
              </a:rPr>
              <a:t>Host up to 		100 participants</a:t>
            </a:r>
          </a:p>
          <a:p>
            <a:r>
              <a:rPr lang="en-US" sz="1600" dirty="0">
                <a:solidFill>
                  <a:srgbClr val="333333"/>
                </a:solidFill>
                <a:latin typeface="Lato"/>
              </a:rPr>
              <a:t>	1 to 1 meetings 		Unlimited </a:t>
            </a:r>
          </a:p>
          <a:p>
            <a:r>
              <a:rPr lang="en-US" sz="1600" dirty="0">
                <a:solidFill>
                  <a:srgbClr val="333333"/>
                </a:solidFill>
                <a:latin typeface="Lato"/>
              </a:rPr>
              <a:t>	group meetings 		 40 mins </a:t>
            </a:r>
          </a:p>
          <a:p>
            <a:r>
              <a:rPr lang="en-US" sz="1600" dirty="0">
                <a:solidFill>
                  <a:srgbClr val="333333"/>
                </a:solidFill>
                <a:latin typeface="Lato"/>
              </a:rPr>
              <a:t>	number of meetings		Unlimited </a:t>
            </a:r>
          </a:p>
          <a:p>
            <a:r>
              <a:rPr lang="en-US" sz="1600" dirty="0">
                <a:solidFill>
                  <a:srgbClr val="333333"/>
                </a:solidFill>
                <a:latin typeface="Lato"/>
              </a:rPr>
              <a:t>	Online support</a:t>
            </a:r>
          </a:p>
          <a:p>
            <a:r>
              <a:rPr lang="en-US" sz="1600" dirty="0">
                <a:solidFill>
                  <a:srgbClr val="0E71EB"/>
                </a:solidFill>
                <a:latin typeface="Lato"/>
              </a:rPr>
              <a:t>	Video Conferencing 	720p HD</a:t>
            </a:r>
            <a:endParaRPr lang="en-US" sz="1600" dirty="0">
              <a:solidFill>
                <a:srgbClr val="333333"/>
              </a:solidFill>
              <a:latin typeface="Lato"/>
            </a:endParaRPr>
          </a:p>
          <a:p>
            <a:r>
              <a:rPr lang="en-US" sz="1600" dirty="0">
                <a:solidFill>
                  <a:srgbClr val="0E71EB"/>
                </a:solidFill>
                <a:latin typeface="Lato"/>
              </a:rPr>
              <a:t>	Web Conferencing </a:t>
            </a:r>
          </a:p>
          <a:p>
            <a:r>
              <a:rPr lang="en-US" sz="1600" dirty="0">
                <a:solidFill>
                  <a:srgbClr val="0E71EB"/>
                </a:solidFill>
                <a:latin typeface="Lato"/>
              </a:rPr>
              <a:t>	Group Collaboration </a:t>
            </a:r>
          </a:p>
          <a:p>
            <a:r>
              <a:rPr lang="en-US" sz="1600" dirty="0">
                <a:solidFill>
                  <a:srgbClr val="0E71EB"/>
                </a:solidFill>
                <a:latin typeface="Lato"/>
              </a:rPr>
              <a:t>	Security</a:t>
            </a:r>
            <a:endParaRPr lang="en-US" sz="1600" dirty="0">
              <a:solidFill>
                <a:srgbClr val="333333"/>
              </a:solidFill>
              <a:latin typeface="Lato"/>
            </a:endParaRPr>
          </a:p>
        </p:txBody>
      </p:sp>
      <p:sp>
        <p:nvSpPr>
          <p:cNvPr id="3" name="Rectangle 2">
            <a:extLst>
              <a:ext uri="{FF2B5EF4-FFF2-40B4-BE49-F238E27FC236}">
                <a16:creationId xmlns:a16="http://schemas.microsoft.com/office/drawing/2014/main" id="{34F1A62E-477D-472B-B3AC-08E83BCEB061}"/>
              </a:ext>
            </a:extLst>
          </p:cNvPr>
          <p:cNvSpPr/>
          <p:nvPr/>
        </p:nvSpPr>
        <p:spPr>
          <a:xfrm>
            <a:off x="1708150" y="515888"/>
            <a:ext cx="5890260" cy="1200329"/>
          </a:xfrm>
          <a:prstGeom prst="rect">
            <a:avLst/>
          </a:prstGeom>
        </p:spPr>
        <p:txBody>
          <a:bodyPr wrap="square">
            <a:spAutoFit/>
          </a:bodyPr>
          <a:lstStyle/>
          <a:p>
            <a:r>
              <a:rPr lang="en-US" sz="3200" b="1" dirty="0">
                <a:solidFill>
                  <a:srgbClr val="232333"/>
                </a:solidFill>
                <a:latin typeface="Lato"/>
              </a:rPr>
              <a:t>Zoom Features</a:t>
            </a:r>
          </a:p>
          <a:p>
            <a:r>
              <a:rPr lang="en-US" sz="2400" b="1" dirty="0">
                <a:solidFill>
                  <a:srgbClr val="232333"/>
                </a:solidFill>
                <a:latin typeface="Lato"/>
              </a:rPr>
              <a:t>Basic Personal Meeting (Free)</a:t>
            </a:r>
            <a:endParaRPr lang="en-US" sz="2400" dirty="0">
              <a:solidFill>
                <a:srgbClr val="39394D"/>
              </a:solidFill>
              <a:latin typeface="Lato"/>
            </a:endParaRPr>
          </a:p>
          <a:p>
            <a:endParaRPr lang="en-US" sz="1600" dirty="0">
              <a:solidFill>
                <a:srgbClr val="333333"/>
              </a:solidFill>
              <a:latin typeface="Lato"/>
            </a:endParaRPr>
          </a:p>
        </p:txBody>
      </p:sp>
      <p:sp>
        <p:nvSpPr>
          <p:cNvPr id="4" name="Rectangle 3">
            <a:extLst>
              <a:ext uri="{FF2B5EF4-FFF2-40B4-BE49-F238E27FC236}">
                <a16:creationId xmlns:a16="http://schemas.microsoft.com/office/drawing/2014/main" id="{1F4BB5DD-5806-4329-B64F-034C72CD2F9D}"/>
              </a:ext>
            </a:extLst>
          </p:cNvPr>
          <p:cNvSpPr/>
          <p:nvPr/>
        </p:nvSpPr>
        <p:spPr>
          <a:xfrm>
            <a:off x="5015051" y="4005659"/>
            <a:ext cx="3563796" cy="307777"/>
          </a:xfrm>
          <a:prstGeom prst="rect">
            <a:avLst/>
          </a:prstGeom>
        </p:spPr>
        <p:txBody>
          <a:bodyPr wrap="none">
            <a:spAutoFit/>
          </a:bodyPr>
          <a:lstStyle/>
          <a:p>
            <a:r>
              <a:rPr lang="th-TH" dirty="0"/>
              <a:t>แนะนำ </a:t>
            </a:r>
            <a:r>
              <a:rPr lang="en-US" dirty="0"/>
              <a:t>zoom https://youtu.be/lTFVMHnnkrY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F112A-61CA-4D19-B9F2-3FED94401E15}"/>
              </a:ext>
            </a:extLst>
          </p:cNvPr>
          <p:cNvSpPr>
            <a:spLocks noGrp="1"/>
          </p:cNvSpPr>
          <p:nvPr>
            <p:ph type="ctrTitle"/>
          </p:nvPr>
        </p:nvSpPr>
        <p:spPr/>
        <p:txBody>
          <a:bodyPr/>
          <a:lstStyle/>
          <a:p>
            <a:endParaRPr lang="en-US" dirty="0"/>
          </a:p>
        </p:txBody>
      </p:sp>
      <p:pic>
        <p:nvPicPr>
          <p:cNvPr id="3074" name="Picture 2" descr="No photo description available.">
            <a:extLst>
              <a:ext uri="{FF2B5EF4-FFF2-40B4-BE49-F238E27FC236}">
                <a16:creationId xmlns:a16="http://schemas.microsoft.com/office/drawing/2014/main" id="{241408F9-175F-4A1D-9CAE-2852887149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6000" y="0"/>
            <a:ext cx="36322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o photo description available.">
            <a:extLst>
              <a:ext uri="{FF2B5EF4-FFF2-40B4-BE49-F238E27FC236}">
                <a16:creationId xmlns:a16="http://schemas.microsoft.com/office/drawing/2014/main" id="{0A565D8A-2A08-4722-A2EF-7087FECCD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8200" y="0"/>
            <a:ext cx="36322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53194E-6023-447A-8982-8F1981C8DE21}"/>
              </a:ext>
            </a:extLst>
          </p:cNvPr>
          <p:cNvSpPr txBox="1"/>
          <p:nvPr/>
        </p:nvSpPr>
        <p:spPr>
          <a:xfrm>
            <a:off x="95078" y="2095755"/>
            <a:ext cx="1210588" cy="997196"/>
          </a:xfrm>
          <a:prstGeom prst="rect">
            <a:avLst/>
          </a:prstGeom>
          <a:noFill/>
        </p:spPr>
        <p:txBody>
          <a:bodyPr wrap="none" rtlCol="0">
            <a:spAutoFit/>
          </a:bodyPr>
          <a:lstStyle/>
          <a:p>
            <a:r>
              <a:rPr lang="th-TH" dirty="0"/>
              <a:t>สรุปจาก </a:t>
            </a:r>
            <a:r>
              <a:rPr lang="en-US" dirty="0"/>
              <a:t>EDII </a:t>
            </a:r>
          </a:p>
          <a:p>
            <a:r>
              <a:rPr lang="th-TH" dirty="0"/>
              <a:t>เอาไว้ทบทวน</a:t>
            </a:r>
          </a:p>
          <a:p>
            <a:r>
              <a:rPr lang="th-TH" dirty="0"/>
              <a:t>กันลืมครับ</a:t>
            </a:r>
            <a:endParaRPr lang="en-US" dirty="0"/>
          </a:p>
        </p:txBody>
      </p:sp>
    </p:spTree>
    <p:extLst>
      <p:ext uri="{BB962C8B-B14F-4D97-AF65-F5344CB8AC3E}">
        <p14:creationId xmlns:p14="http://schemas.microsoft.com/office/powerpoint/2010/main" val="73295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8A22-3F14-4FE3-8E9C-8D2A55214E01}"/>
              </a:ext>
            </a:extLst>
          </p:cNvPr>
          <p:cNvSpPr>
            <a:spLocks noGrp="1"/>
          </p:cNvSpPr>
          <p:nvPr>
            <p:ph type="ctrTitle"/>
          </p:nvPr>
        </p:nvSpPr>
        <p:spPr/>
        <p:txBody>
          <a:bodyPr/>
          <a:lstStyle/>
          <a:p>
            <a:endParaRPr lang="en-US" dirty="0"/>
          </a:p>
        </p:txBody>
      </p:sp>
      <p:pic>
        <p:nvPicPr>
          <p:cNvPr id="4098" name="Picture 2" descr="Image may contain: 1 person">
            <a:extLst>
              <a:ext uri="{FF2B5EF4-FFF2-40B4-BE49-F238E27FC236}">
                <a16:creationId xmlns:a16="http://schemas.microsoft.com/office/drawing/2014/main" id="{DF4E2F80-3105-42E3-B6F8-0821B31E4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050" y="0"/>
            <a:ext cx="36322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No photo description available.">
            <a:extLst>
              <a:ext uri="{FF2B5EF4-FFF2-40B4-BE49-F238E27FC236}">
                <a16:creationId xmlns:a16="http://schemas.microsoft.com/office/drawing/2014/main" id="{5B6A4A36-F78B-466F-99EE-FA8A6B678C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1250" y="0"/>
            <a:ext cx="363855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E4F4CC-8092-4C9C-90B2-7E8AE9C10E90}"/>
              </a:ext>
            </a:extLst>
          </p:cNvPr>
          <p:cNvSpPr txBox="1"/>
          <p:nvPr/>
        </p:nvSpPr>
        <p:spPr>
          <a:xfrm>
            <a:off x="168721" y="2193946"/>
            <a:ext cx="1160895" cy="997196"/>
          </a:xfrm>
          <a:prstGeom prst="rect">
            <a:avLst/>
          </a:prstGeom>
          <a:noFill/>
        </p:spPr>
        <p:txBody>
          <a:bodyPr wrap="none" rtlCol="0">
            <a:spAutoFit/>
          </a:bodyPr>
          <a:lstStyle/>
          <a:p>
            <a:r>
              <a:rPr lang="th-TH" dirty="0"/>
              <a:t>สรุปจาก </a:t>
            </a:r>
            <a:r>
              <a:rPr lang="en-US" dirty="0"/>
              <a:t>EDII</a:t>
            </a:r>
          </a:p>
          <a:p>
            <a:r>
              <a:rPr lang="th-TH" dirty="0"/>
              <a:t>เอาไว้ทบทวน</a:t>
            </a:r>
          </a:p>
          <a:p>
            <a:r>
              <a:rPr lang="th-TH" dirty="0"/>
              <a:t>กันลืมครับ</a:t>
            </a:r>
            <a:endParaRPr lang="en-US" dirty="0"/>
          </a:p>
        </p:txBody>
      </p:sp>
    </p:spTree>
    <p:extLst>
      <p:ext uri="{BB962C8B-B14F-4D97-AF65-F5344CB8AC3E}">
        <p14:creationId xmlns:p14="http://schemas.microsoft.com/office/powerpoint/2010/main" val="535189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DF011-B27C-4B65-AD67-6969D68BBE2E}"/>
              </a:ext>
            </a:extLst>
          </p:cNvPr>
          <p:cNvSpPr>
            <a:spLocks noGrp="1"/>
          </p:cNvSpPr>
          <p:nvPr>
            <p:ph type="ctrTitle"/>
          </p:nvPr>
        </p:nvSpPr>
        <p:spPr/>
        <p:txBody>
          <a:bodyPr/>
          <a:lstStyle/>
          <a:p>
            <a:endParaRPr lang="en-US"/>
          </a:p>
        </p:txBody>
      </p:sp>
      <p:pic>
        <p:nvPicPr>
          <p:cNvPr id="5122" name="Picture 2" descr="Image may contain: text">
            <a:extLst>
              <a:ext uri="{FF2B5EF4-FFF2-40B4-BE49-F238E27FC236}">
                <a16:creationId xmlns:a16="http://schemas.microsoft.com/office/drawing/2014/main" id="{8AE3105B-9648-4A90-9059-696A2304F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0"/>
            <a:ext cx="363855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D1B62A7-4532-45DE-9DD4-E06773531034}"/>
              </a:ext>
            </a:extLst>
          </p:cNvPr>
          <p:cNvSpPr txBox="1"/>
          <p:nvPr/>
        </p:nvSpPr>
        <p:spPr>
          <a:xfrm>
            <a:off x="168721" y="2193946"/>
            <a:ext cx="1160895" cy="997196"/>
          </a:xfrm>
          <a:prstGeom prst="rect">
            <a:avLst/>
          </a:prstGeom>
          <a:noFill/>
        </p:spPr>
        <p:txBody>
          <a:bodyPr wrap="none" rtlCol="0">
            <a:spAutoFit/>
          </a:bodyPr>
          <a:lstStyle/>
          <a:p>
            <a:r>
              <a:rPr lang="th-TH" dirty="0"/>
              <a:t>สรุปจาก </a:t>
            </a:r>
            <a:r>
              <a:rPr lang="en-US" dirty="0"/>
              <a:t>EDII</a:t>
            </a:r>
          </a:p>
          <a:p>
            <a:r>
              <a:rPr lang="th-TH" dirty="0"/>
              <a:t>เอาไว้ทบทวน</a:t>
            </a:r>
          </a:p>
          <a:p>
            <a:r>
              <a:rPr lang="th-TH" dirty="0"/>
              <a:t>กันลืมครับ</a:t>
            </a:r>
            <a:endParaRPr lang="en-US" dirty="0"/>
          </a:p>
        </p:txBody>
      </p:sp>
    </p:spTree>
    <p:extLst>
      <p:ext uri="{BB962C8B-B14F-4D97-AF65-F5344CB8AC3E}">
        <p14:creationId xmlns:p14="http://schemas.microsoft.com/office/powerpoint/2010/main" val="1870611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61759-C38E-4AD3-8D98-E33943CB502B}"/>
              </a:ext>
            </a:extLst>
          </p:cNvPr>
          <p:cNvSpPr>
            <a:spLocks noGrp="1"/>
          </p:cNvSpPr>
          <p:nvPr>
            <p:ph type="ctrTitle"/>
          </p:nvPr>
        </p:nvSpPr>
        <p:spPr>
          <a:xfrm>
            <a:off x="1123247" y="571784"/>
            <a:ext cx="7345500" cy="577800"/>
          </a:xfrm>
        </p:spPr>
        <p:txBody>
          <a:bodyPr/>
          <a:lstStyle/>
          <a:p>
            <a:r>
              <a:rPr lang="en-US" dirty="0"/>
              <a:t>Useful links</a:t>
            </a:r>
          </a:p>
        </p:txBody>
      </p:sp>
      <p:sp>
        <p:nvSpPr>
          <p:cNvPr id="3" name="Rectangle 2">
            <a:extLst>
              <a:ext uri="{FF2B5EF4-FFF2-40B4-BE49-F238E27FC236}">
                <a16:creationId xmlns:a16="http://schemas.microsoft.com/office/drawing/2014/main" id="{CB471507-176E-4479-AB7E-1F868F1C3B6A}"/>
              </a:ext>
            </a:extLst>
          </p:cNvPr>
          <p:cNvSpPr/>
          <p:nvPr/>
        </p:nvSpPr>
        <p:spPr>
          <a:xfrm>
            <a:off x="856100" y="2157934"/>
            <a:ext cx="6199661" cy="369332"/>
          </a:xfrm>
          <a:prstGeom prst="rect">
            <a:avLst/>
          </a:prstGeom>
        </p:spPr>
        <p:txBody>
          <a:bodyPr wrap="square">
            <a:spAutoFit/>
          </a:bodyPr>
          <a:lstStyle/>
          <a:p>
            <a:r>
              <a:rPr lang="th-TH" sz="1800" dirty="0"/>
              <a:t>การอัด</a:t>
            </a:r>
            <a:r>
              <a:rPr lang="en-US" sz="1800" dirty="0"/>
              <a:t> Video</a:t>
            </a:r>
            <a:r>
              <a:rPr lang="th-TH" sz="1800" dirty="0"/>
              <a:t>  </a:t>
            </a:r>
            <a:r>
              <a:rPr lang="en-US" sz="1800" dirty="0"/>
              <a:t>https://youtu.be/IQVULjvZj1k</a:t>
            </a:r>
          </a:p>
        </p:txBody>
      </p:sp>
      <p:sp>
        <p:nvSpPr>
          <p:cNvPr id="4" name="Rectangle 3">
            <a:extLst>
              <a:ext uri="{FF2B5EF4-FFF2-40B4-BE49-F238E27FC236}">
                <a16:creationId xmlns:a16="http://schemas.microsoft.com/office/drawing/2014/main" id="{1D19F6B4-8244-49AA-B20F-D58CCFF42226}"/>
              </a:ext>
            </a:extLst>
          </p:cNvPr>
          <p:cNvSpPr/>
          <p:nvPr/>
        </p:nvSpPr>
        <p:spPr>
          <a:xfrm>
            <a:off x="856100" y="2704420"/>
            <a:ext cx="7769438" cy="369332"/>
          </a:xfrm>
          <a:prstGeom prst="rect">
            <a:avLst/>
          </a:prstGeom>
        </p:spPr>
        <p:txBody>
          <a:bodyPr wrap="square">
            <a:spAutoFit/>
          </a:bodyPr>
          <a:lstStyle/>
          <a:p>
            <a:r>
              <a:rPr lang="th-TH" sz="1800" dirty="0"/>
              <a:t>การทำ</a:t>
            </a:r>
            <a:r>
              <a:rPr lang="en-US" sz="1800" dirty="0"/>
              <a:t> whiteboard</a:t>
            </a:r>
            <a:r>
              <a:rPr lang="th-TH" sz="1800" dirty="0"/>
              <a:t> แบบมีโลโก้</a:t>
            </a:r>
            <a:r>
              <a:rPr lang="en-US" sz="1800" dirty="0"/>
              <a:t> https://youtu.be/CiXL1I434R8</a:t>
            </a:r>
          </a:p>
        </p:txBody>
      </p:sp>
      <p:sp>
        <p:nvSpPr>
          <p:cNvPr id="6" name="Rectangle 5">
            <a:extLst>
              <a:ext uri="{FF2B5EF4-FFF2-40B4-BE49-F238E27FC236}">
                <a16:creationId xmlns:a16="http://schemas.microsoft.com/office/drawing/2014/main" id="{41773A5B-F693-4F35-8E26-6AEEAAEFAD1C}"/>
              </a:ext>
            </a:extLst>
          </p:cNvPr>
          <p:cNvSpPr/>
          <p:nvPr/>
        </p:nvSpPr>
        <p:spPr>
          <a:xfrm>
            <a:off x="877579" y="3325840"/>
            <a:ext cx="7494622" cy="369332"/>
          </a:xfrm>
          <a:prstGeom prst="rect">
            <a:avLst/>
          </a:prstGeom>
        </p:spPr>
        <p:txBody>
          <a:bodyPr wrap="square">
            <a:spAutoFit/>
          </a:bodyPr>
          <a:lstStyle/>
          <a:p>
            <a:r>
              <a:rPr lang="th-TH" sz="1800" dirty="0"/>
              <a:t>เขียนหน้าจอด้วย </a:t>
            </a:r>
            <a:r>
              <a:rPr lang="en-US" sz="1800" dirty="0" err="1"/>
              <a:t>Kpen</a:t>
            </a:r>
            <a:r>
              <a:rPr lang="en-US" sz="1800" dirty="0"/>
              <a:t> https://www.youtube.com/watch?v=xF1q6_e4R9E</a:t>
            </a:r>
          </a:p>
        </p:txBody>
      </p:sp>
      <p:sp>
        <p:nvSpPr>
          <p:cNvPr id="7" name="Rectangle 6">
            <a:extLst>
              <a:ext uri="{FF2B5EF4-FFF2-40B4-BE49-F238E27FC236}">
                <a16:creationId xmlns:a16="http://schemas.microsoft.com/office/drawing/2014/main" id="{27F1F6EF-7D55-42CC-A159-63D8214EF5A7}"/>
              </a:ext>
            </a:extLst>
          </p:cNvPr>
          <p:cNvSpPr/>
          <p:nvPr/>
        </p:nvSpPr>
        <p:spPr>
          <a:xfrm>
            <a:off x="956308" y="4082102"/>
            <a:ext cx="6910037" cy="369332"/>
          </a:xfrm>
          <a:prstGeom prst="rect">
            <a:avLst/>
          </a:prstGeom>
        </p:spPr>
        <p:txBody>
          <a:bodyPr wrap="square">
            <a:spAutoFit/>
          </a:bodyPr>
          <a:lstStyle/>
          <a:p>
            <a:r>
              <a:rPr lang="en-US" sz="1800" dirty="0"/>
              <a:t>Credit: </a:t>
            </a:r>
            <a:r>
              <a:rPr lang="en-US" sz="1800" dirty="0" err="1"/>
              <a:t>Prasertcbs</a:t>
            </a:r>
            <a:r>
              <a:rPr lang="en-US" sz="1800" dirty="0"/>
              <a:t> Business School Chulalongkorn University</a:t>
            </a:r>
          </a:p>
        </p:txBody>
      </p:sp>
    </p:spTree>
    <p:extLst>
      <p:ext uri="{BB962C8B-B14F-4D97-AF65-F5344CB8AC3E}">
        <p14:creationId xmlns:p14="http://schemas.microsoft.com/office/powerpoint/2010/main" val="273656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FF54165-59E8-446E-A9C9-DA2BF6C8D609}"/>
              </a:ext>
            </a:extLst>
          </p:cNvPr>
          <p:cNvSpPr/>
          <p:nvPr/>
        </p:nvSpPr>
        <p:spPr>
          <a:xfrm>
            <a:off x="828675" y="402878"/>
            <a:ext cx="7486650" cy="1668214"/>
          </a:xfrm>
          <a:prstGeom prst="rect">
            <a:avLst/>
          </a:prstGeom>
        </p:spPr>
        <p:txBody>
          <a:bodyPr wrap="square">
            <a:spAutoFit/>
          </a:bodyPr>
          <a:lstStyle/>
          <a:p>
            <a:pPr>
              <a:lnSpc>
                <a:spcPct val="150000"/>
              </a:lnSpc>
            </a:pPr>
            <a:r>
              <a:rPr lang="en-US" b="1" dirty="0">
                <a:solidFill>
                  <a:srgbClr val="24292E"/>
                </a:solidFill>
                <a:latin typeface="+mj-lt"/>
              </a:rPr>
              <a:t>The Fittest survive</a:t>
            </a:r>
          </a:p>
          <a:p>
            <a:pPr>
              <a:lnSpc>
                <a:spcPct val="150000"/>
              </a:lnSpc>
            </a:pPr>
            <a:r>
              <a:rPr lang="en-US" dirty="0">
                <a:solidFill>
                  <a:srgbClr val="24292E"/>
                </a:solidFill>
                <a:latin typeface="+mj-lt"/>
              </a:rPr>
              <a:t>"It is not the strongest of the species that survives, nor the most intelligent that survives. It is the one that is the most adoptable to change, that lives within the means available and work co-operatively against common threats."</a:t>
            </a:r>
          </a:p>
          <a:p>
            <a:pPr>
              <a:lnSpc>
                <a:spcPct val="150000"/>
              </a:lnSpc>
            </a:pPr>
            <a:r>
              <a:rPr lang="en-US" dirty="0">
                <a:solidFill>
                  <a:srgbClr val="24292E"/>
                </a:solidFill>
                <a:latin typeface="+mj-lt"/>
              </a:rPr>
              <a:t>Charles Darwin</a:t>
            </a:r>
          </a:p>
        </p:txBody>
      </p:sp>
      <p:pic>
        <p:nvPicPr>
          <p:cNvPr id="2050" name="Picture 2" descr="Charles Darwin">
            <a:extLst>
              <a:ext uri="{FF2B5EF4-FFF2-40B4-BE49-F238E27FC236}">
                <a16:creationId xmlns:a16="http://schemas.microsoft.com/office/drawing/2014/main" id="{EF88A4B8-E9D4-44B9-9ADC-768F5AB04C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2063" y="1485900"/>
            <a:ext cx="2257387"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78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5"/>
        <p:cNvGrpSpPr/>
        <p:nvPr/>
      </p:nvGrpSpPr>
      <p:grpSpPr>
        <a:xfrm>
          <a:off x="0" y="0"/>
          <a:ext cx="0" cy="0"/>
          <a:chOff x="0" y="0"/>
          <a:chExt cx="0" cy="0"/>
        </a:xfrm>
      </p:grpSpPr>
      <p:sp>
        <p:nvSpPr>
          <p:cNvPr id="1406" name="Google Shape;1406;p57"/>
          <p:cNvSpPr txBox="1">
            <a:spLocks noGrp="1"/>
          </p:cNvSpPr>
          <p:nvPr>
            <p:ph type="subTitle" idx="1"/>
          </p:nvPr>
        </p:nvSpPr>
        <p:spPr>
          <a:xfrm flipH="1">
            <a:off x="5897899" y="2571750"/>
            <a:ext cx="2616900" cy="113877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sz="1100" dirty="0">
                <a:solidFill>
                  <a:srgbClr val="645CA7"/>
                </a:solidFill>
              </a:rPr>
              <a:t>Does anyone have any questions?</a:t>
            </a:r>
          </a:p>
          <a:p>
            <a:pPr marL="0" lvl="0" indent="0" algn="ctr" rtl="0">
              <a:spcBef>
                <a:spcPts val="0"/>
              </a:spcBef>
              <a:spcAft>
                <a:spcPts val="0"/>
              </a:spcAft>
              <a:buClr>
                <a:schemeClr val="dk1"/>
              </a:buClr>
              <a:buSzPts val="1100"/>
              <a:buFont typeface="Arial"/>
              <a:buNone/>
            </a:pPr>
            <a:r>
              <a:rPr lang="en-US" sz="1100" dirty="0">
                <a:solidFill>
                  <a:srgbClr val="645CA7"/>
                </a:solidFill>
              </a:rPr>
              <a:t>email: tawan.phu@siam.edu</a:t>
            </a:r>
          </a:p>
          <a:p>
            <a:pPr marL="0" lvl="0" indent="0" algn="ctr" rtl="0">
              <a:spcBef>
                <a:spcPts val="0"/>
              </a:spcBef>
              <a:spcAft>
                <a:spcPts val="0"/>
              </a:spcAft>
              <a:buClr>
                <a:schemeClr val="dk1"/>
              </a:buClr>
              <a:buSzPts val="1100"/>
              <a:buFont typeface="Arial"/>
              <a:buNone/>
            </a:pPr>
            <a:r>
              <a:rPr lang="en-US" sz="1100" dirty="0"/>
              <a:t>Facebook: Tawan Phurat</a:t>
            </a:r>
          </a:p>
          <a:p>
            <a:pPr marL="0" lvl="0" indent="0" algn="ctr" rtl="0">
              <a:spcBef>
                <a:spcPts val="0"/>
              </a:spcBef>
              <a:spcAft>
                <a:spcPts val="0"/>
              </a:spcAft>
              <a:buClr>
                <a:schemeClr val="dk1"/>
              </a:buClr>
              <a:buSzPts val="1100"/>
              <a:buFont typeface="Arial"/>
              <a:buNone/>
            </a:pPr>
            <a:r>
              <a:rPr lang="en-US" sz="1100" dirty="0">
                <a:solidFill>
                  <a:srgbClr val="645CA7"/>
                </a:solidFill>
              </a:rPr>
              <a:t>Line: </a:t>
            </a:r>
            <a:r>
              <a:rPr lang="en-US" sz="1100" dirty="0" err="1"/>
              <a:t>tawanphurat</a:t>
            </a:r>
            <a:endParaRPr lang="en-US" sz="1100" dirty="0">
              <a:solidFill>
                <a:srgbClr val="645CA7"/>
              </a:solidFill>
            </a:endParaRPr>
          </a:p>
          <a:p>
            <a:pPr marL="0" lvl="0" indent="0" algn="ctr" rtl="0">
              <a:spcBef>
                <a:spcPts val="0"/>
              </a:spcBef>
              <a:spcAft>
                <a:spcPts val="0"/>
              </a:spcAft>
              <a:buClr>
                <a:schemeClr val="dk1"/>
              </a:buClr>
              <a:buSzPts val="1100"/>
              <a:buFont typeface="Arial"/>
              <a:buNone/>
            </a:pPr>
            <a:r>
              <a:rPr lang="en-US" sz="1100" dirty="0"/>
              <a:t>Faculty of Engineering </a:t>
            </a:r>
          </a:p>
          <a:p>
            <a:pPr marL="0" lvl="0" indent="0" algn="ctr" rtl="0">
              <a:spcBef>
                <a:spcPts val="0"/>
              </a:spcBef>
              <a:spcAft>
                <a:spcPts val="0"/>
              </a:spcAft>
              <a:buClr>
                <a:schemeClr val="dk1"/>
              </a:buClr>
              <a:buSzPts val="1100"/>
              <a:buFont typeface="Arial"/>
              <a:buNone/>
            </a:pPr>
            <a:r>
              <a:rPr lang="en-US" sz="1100" dirty="0">
                <a:solidFill>
                  <a:srgbClr val="645CA7"/>
                </a:solidFill>
              </a:rPr>
              <a:t>Siam University</a:t>
            </a:r>
          </a:p>
        </p:txBody>
      </p:sp>
      <p:sp>
        <p:nvSpPr>
          <p:cNvPr id="1407" name="Google Shape;1407;p57"/>
          <p:cNvSpPr txBox="1">
            <a:spLocks noGrp="1"/>
          </p:cNvSpPr>
          <p:nvPr>
            <p:ph type="ctrTitle"/>
          </p:nvPr>
        </p:nvSpPr>
        <p:spPr>
          <a:xfrm flipH="1">
            <a:off x="3348275" y="2117550"/>
            <a:ext cx="77163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645CA7"/>
                </a:solidFill>
              </a:rPr>
              <a:t>THANKS</a:t>
            </a:r>
            <a:endParaRPr>
              <a:solidFill>
                <a:srgbClr val="645CA7"/>
              </a:solidFill>
            </a:endParaRPr>
          </a:p>
        </p:txBody>
      </p:sp>
      <p:grpSp>
        <p:nvGrpSpPr>
          <p:cNvPr id="1408" name="Google Shape;1408;p57"/>
          <p:cNvGrpSpPr/>
          <p:nvPr/>
        </p:nvGrpSpPr>
        <p:grpSpPr>
          <a:xfrm>
            <a:off x="6470261" y="3698364"/>
            <a:ext cx="225865" cy="225865"/>
            <a:chOff x="1190625" y="238125"/>
            <a:chExt cx="5228350" cy="5228350"/>
          </a:xfrm>
        </p:grpSpPr>
        <p:sp>
          <p:nvSpPr>
            <p:cNvPr id="1409" name="Google Shape;1409;p57"/>
            <p:cNvSpPr/>
            <p:nvPr/>
          </p:nvSpPr>
          <p:spPr>
            <a:xfrm>
              <a:off x="1190625" y="238125"/>
              <a:ext cx="4461225" cy="5228350"/>
            </a:xfrm>
            <a:custGeom>
              <a:avLst/>
              <a:gdLst/>
              <a:ahLst/>
              <a:cxnLst/>
              <a:rect l="l" t="t" r="r" b="b"/>
              <a:pathLst>
                <a:path w="178449" h="209134" extrusionOk="0">
                  <a:moveTo>
                    <a:pt x="12254" y="0"/>
                  </a:moveTo>
                  <a:cubicBezTo>
                    <a:pt x="5490" y="0"/>
                    <a:pt x="0" y="5490"/>
                    <a:pt x="0" y="12254"/>
                  </a:cubicBezTo>
                  <a:lnTo>
                    <a:pt x="0" y="196879"/>
                  </a:lnTo>
                  <a:cubicBezTo>
                    <a:pt x="0" y="203643"/>
                    <a:pt x="5490" y="209133"/>
                    <a:pt x="12254" y="209133"/>
                  </a:cubicBezTo>
                  <a:lnTo>
                    <a:pt x="112005" y="209133"/>
                  </a:lnTo>
                  <a:cubicBezTo>
                    <a:pt x="114260" y="209133"/>
                    <a:pt x="116098" y="207320"/>
                    <a:pt x="116098" y="205065"/>
                  </a:cubicBezTo>
                  <a:lnTo>
                    <a:pt x="116098" y="128352"/>
                  </a:lnTo>
                  <a:cubicBezTo>
                    <a:pt x="116098" y="126098"/>
                    <a:pt x="114260" y="124259"/>
                    <a:pt x="112005" y="124259"/>
                  </a:cubicBezTo>
                  <a:lnTo>
                    <a:pt x="90266" y="124259"/>
                  </a:lnTo>
                  <a:lnTo>
                    <a:pt x="90266" y="101001"/>
                  </a:lnTo>
                  <a:lnTo>
                    <a:pt x="112005" y="101001"/>
                  </a:lnTo>
                  <a:cubicBezTo>
                    <a:pt x="114260" y="101001"/>
                    <a:pt x="116098" y="99187"/>
                    <a:pt x="116098" y="96908"/>
                  </a:cubicBezTo>
                  <a:lnTo>
                    <a:pt x="116098" y="69629"/>
                  </a:lnTo>
                  <a:cubicBezTo>
                    <a:pt x="116098" y="52718"/>
                    <a:pt x="129847" y="38969"/>
                    <a:pt x="146759" y="38969"/>
                  </a:cubicBezTo>
                  <a:lnTo>
                    <a:pt x="170164" y="38969"/>
                  </a:lnTo>
                  <a:lnTo>
                    <a:pt x="170164" y="62228"/>
                  </a:lnTo>
                  <a:lnTo>
                    <a:pt x="146759" y="62228"/>
                  </a:lnTo>
                  <a:cubicBezTo>
                    <a:pt x="142739" y="62228"/>
                    <a:pt x="139357" y="65610"/>
                    <a:pt x="139357" y="69629"/>
                  </a:cubicBezTo>
                  <a:lnTo>
                    <a:pt x="139357" y="96908"/>
                  </a:lnTo>
                  <a:cubicBezTo>
                    <a:pt x="139357" y="99187"/>
                    <a:pt x="141195" y="101001"/>
                    <a:pt x="143450" y="101001"/>
                  </a:cubicBezTo>
                  <a:lnTo>
                    <a:pt x="169601" y="101001"/>
                  </a:lnTo>
                  <a:lnTo>
                    <a:pt x="166537" y="124259"/>
                  </a:lnTo>
                  <a:lnTo>
                    <a:pt x="143450" y="124259"/>
                  </a:lnTo>
                  <a:cubicBezTo>
                    <a:pt x="141195" y="124259"/>
                    <a:pt x="139357" y="126098"/>
                    <a:pt x="139357" y="128352"/>
                  </a:cubicBezTo>
                  <a:lnTo>
                    <a:pt x="139357" y="205065"/>
                  </a:lnTo>
                  <a:cubicBezTo>
                    <a:pt x="139357" y="207320"/>
                    <a:pt x="141195" y="209133"/>
                    <a:pt x="143450" y="209133"/>
                  </a:cubicBezTo>
                  <a:lnTo>
                    <a:pt x="156047" y="209133"/>
                  </a:lnTo>
                  <a:cubicBezTo>
                    <a:pt x="158302" y="209133"/>
                    <a:pt x="160116" y="207320"/>
                    <a:pt x="160116" y="205065"/>
                  </a:cubicBezTo>
                  <a:cubicBezTo>
                    <a:pt x="160116" y="202810"/>
                    <a:pt x="158302" y="200972"/>
                    <a:pt x="156047" y="200972"/>
                  </a:cubicBezTo>
                  <a:lnTo>
                    <a:pt x="147518" y="200972"/>
                  </a:lnTo>
                  <a:lnTo>
                    <a:pt x="147518" y="132445"/>
                  </a:lnTo>
                  <a:lnTo>
                    <a:pt x="170115" y="132445"/>
                  </a:lnTo>
                  <a:cubicBezTo>
                    <a:pt x="172174" y="132445"/>
                    <a:pt x="173890" y="130901"/>
                    <a:pt x="174159" y="128892"/>
                  </a:cubicBezTo>
                  <a:lnTo>
                    <a:pt x="178301" y="97447"/>
                  </a:lnTo>
                  <a:cubicBezTo>
                    <a:pt x="178448" y="96295"/>
                    <a:pt x="178105" y="95119"/>
                    <a:pt x="177321" y="94236"/>
                  </a:cubicBezTo>
                  <a:cubicBezTo>
                    <a:pt x="176537" y="93354"/>
                    <a:pt x="175434" y="92839"/>
                    <a:pt x="174257" y="92839"/>
                  </a:cubicBezTo>
                  <a:lnTo>
                    <a:pt x="147518" y="92839"/>
                  </a:lnTo>
                  <a:lnTo>
                    <a:pt x="147518" y="70414"/>
                  </a:lnTo>
                  <a:lnTo>
                    <a:pt x="174257" y="70414"/>
                  </a:lnTo>
                  <a:cubicBezTo>
                    <a:pt x="176512" y="70414"/>
                    <a:pt x="178326" y="68576"/>
                    <a:pt x="178326" y="66321"/>
                  </a:cubicBezTo>
                  <a:lnTo>
                    <a:pt x="178326" y="34900"/>
                  </a:lnTo>
                  <a:cubicBezTo>
                    <a:pt x="178326" y="32646"/>
                    <a:pt x="176512" y="30808"/>
                    <a:pt x="174257" y="30808"/>
                  </a:cubicBezTo>
                  <a:lnTo>
                    <a:pt x="146759" y="30808"/>
                  </a:lnTo>
                  <a:cubicBezTo>
                    <a:pt x="125338" y="30808"/>
                    <a:pt x="107937" y="48233"/>
                    <a:pt x="107937" y="69629"/>
                  </a:cubicBezTo>
                  <a:lnTo>
                    <a:pt x="107937" y="92839"/>
                  </a:lnTo>
                  <a:lnTo>
                    <a:pt x="86173" y="92839"/>
                  </a:lnTo>
                  <a:cubicBezTo>
                    <a:pt x="83918" y="92839"/>
                    <a:pt x="82080" y="94677"/>
                    <a:pt x="82080" y="96932"/>
                  </a:cubicBezTo>
                  <a:lnTo>
                    <a:pt x="82080" y="128352"/>
                  </a:lnTo>
                  <a:cubicBezTo>
                    <a:pt x="82080" y="130607"/>
                    <a:pt x="83918" y="132445"/>
                    <a:pt x="86173" y="132445"/>
                  </a:cubicBezTo>
                  <a:lnTo>
                    <a:pt x="107937" y="132445"/>
                  </a:lnTo>
                  <a:lnTo>
                    <a:pt x="107937" y="200972"/>
                  </a:lnTo>
                  <a:lnTo>
                    <a:pt x="12254" y="200972"/>
                  </a:lnTo>
                  <a:cubicBezTo>
                    <a:pt x="10000" y="200972"/>
                    <a:pt x="8161" y="199134"/>
                    <a:pt x="8161" y="196879"/>
                  </a:cubicBezTo>
                  <a:lnTo>
                    <a:pt x="8161" y="12254"/>
                  </a:lnTo>
                  <a:cubicBezTo>
                    <a:pt x="8161" y="10000"/>
                    <a:pt x="10000" y="8161"/>
                    <a:pt x="12254" y="8161"/>
                  </a:cubicBezTo>
                  <a:lnTo>
                    <a:pt x="20416" y="8161"/>
                  </a:lnTo>
                  <a:cubicBezTo>
                    <a:pt x="22671" y="8161"/>
                    <a:pt x="24509" y="6348"/>
                    <a:pt x="24509" y="4093"/>
                  </a:cubicBezTo>
                  <a:cubicBezTo>
                    <a:pt x="24509" y="1838"/>
                    <a:pt x="22671" y="0"/>
                    <a:pt x="20416"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7"/>
            <p:cNvSpPr/>
            <p:nvPr/>
          </p:nvSpPr>
          <p:spPr>
            <a:xfrm>
              <a:off x="2416050" y="238125"/>
              <a:ext cx="4002925" cy="5228350"/>
            </a:xfrm>
            <a:custGeom>
              <a:avLst/>
              <a:gdLst/>
              <a:ahLst/>
              <a:cxnLst/>
              <a:rect l="l" t="t" r="r" b="b"/>
              <a:pathLst>
                <a:path w="160117" h="209134" extrusionOk="0">
                  <a:moveTo>
                    <a:pt x="4094" y="0"/>
                  </a:moveTo>
                  <a:cubicBezTo>
                    <a:pt x="1839" y="0"/>
                    <a:pt x="1" y="1838"/>
                    <a:pt x="1" y="4093"/>
                  </a:cubicBezTo>
                  <a:cubicBezTo>
                    <a:pt x="1" y="6348"/>
                    <a:pt x="1839" y="8161"/>
                    <a:pt x="4094" y="8161"/>
                  </a:cubicBezTo>
                  <a:lnTo>
                    <a:pt x="147862" y="8161"/>
                  </a:lnTo>
                  <a:cubicBezTo>
                    <a:pt x="150117" y="8161"/>
                    <a:pt x="151955" y="10000"/>
                    <a:pt x="151955" y="12254"/>
                  </a:cubicBezTo>
                  <a:lnTo>
                    <a:pt x="151955" y="196879"/>
                  </a:lnTo>
                  <a:cubicBezTo>
                    <a:pt x="151955" y="199134"/>
                    <a:pt x="150117" y="200972"/>
                    <a:pt x="147862" y="200972"/>
                  </a:cubicBezTo>
                  <a:lnTo>
                    <a:pt x="139701" y="200972"/>
                  </a:lnTo>
                  <a:cubicBezTo>
                    <a:pt x="137446" y="200972"/>
                    <a:pt x="135608" y="202810"/>
                    <a:pt x="135608" y="205065"/>
                  </a:cubicBezTo>
                  <a:cubicBezTo>
                    <a:pt x="135608" y="207320"/>
                    <a:pt x="137446" y="209133"/>
                    <a:pt x="139701" y="209133"/>
                  </a:cubicBezTo>
                  <a:lnTo>
                    <a:pt x="147862" y="209133"/>
                  </a:lnTo>
                  <a:cubicBezTo>
                    <a:pt x="154626" y="209133"/>
                    <a:pt x="160116" y="203643"/>
                    <a:pt x="160116" y="196879"/>
                  </a:cubicBezTo>
                  <a:lnTo>
                    <a:pt x="160116" y="12254"/>
                  </a:lnTo>
                  <a:cubicBezTo>
                    <a:pt x="160116" y="5490"/>
                    <a:pt x="154626" y="0"/>
                    <a:pt x="147862"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7"/>
            <p:cNvSpPr/>
            <p:nvPr/>
          </p:nvSpPr>
          <p:spPr>
            <a:xfrm>
              <a:off x="5398150" y="5262400"/>
              <a:ext cx="204075" cy="204075"/>
            </a:xfrm>
            <a:custGeom>
              <a:avLst/>
              <a:gdLst/>
              <a:ahLst/>
              <a:cxnLst/>
              <a:rect l="l" t="t" r="r" b="b"/>
              <a:pathLst>
                <a:path w="8163" h="8163" extrusionOk="0">
                  <a:moveTo>
                    <a:pt x="4069" y="1"/>
                  </a:moveTo>
                  <a:cubicBezTo>
                    <a:pt x="1814" y="1"/>
                    <a:pt x="1" y="1839"/>
                    <a:pt x="1" y="4094"/>
                  </a:cubicBezTo>
                  <a:cubicBezTo>
                    <a:pt x="1" y="6349"/>
                    <a:pt x="1814" y="8162"/>
                    <a:pt x="4069" y="8162"/>
                  </a:cubicBezTo>
                  <a:cubicBezTo>
                    <a:pt x="6324" y="8162"/>
                    <a:pt x="8162" y="6349"/>
                    <a:pt x="8162" y="4094"/>
                  </a:cubicBezTo>
                  <a:cubicBezTo>
                    <a:pt x="8162" y="1839"/>
                    <a:pt x="6324" y="1"/>
                    <a:pt x="4069"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7"/>
            <p:cNvSpPr/>
            <p:nvPr/>
          </p:nvSpPr>
          <p:spPr>
            <a:xfrm>
              <a:off x="2007375" y="238125"/>
              <a:ext cx="204675" cy="204050"/>
            </a:xfrm>
            <a:custGeom>
              <a:avLst/>
              <a:gdLst/>
              <a:ahLst/>
              <a:cxnLst/>
              <a:rect l="l" t="t" r="r" b="b"/>
              <a:pathLst>
                <a:path w="8187" h="8162" extrusionOk="0">
                  <a:moveTo>
                    <a:pt x="4093" y="0"/>
                  </a:moveTo>
                  <a:cubicBezTo>
                    <a:pt x="1838" y="0"/>
                    <a:pt x="0" y="1838"/>
                    <a:pt x="0" y="4093"/>
                  </a:cubicBezTo>
                  <a:cubicBezTo>
                    <a:pt x="0" y="6348"/>
                    <a:pt x="1838" y="8161"/>
                    <a:pt x="4093" y="8161"/>
                  </a:cubicBezTo>
                  <a:cubicBezTo>
                    <a:pt x="6348" y="8161"/>
                    <a:pt x="8186" y="6348"/>
                    <a:pt x="8186" y="4093"/>
                  </a:cubicBezTo>
                  <a:cubicBezTo>
                    <a:pt x="8186" y="1838"/>
                    <a:pt x="6348" y="0"/>
                    <a:pt x="4093"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57"/>
          <p:cNvGrpSpPr/>
          <p:nvPr/>
        </p:nvGrpSpPr>
        <p:grpSpPr>
          <a:xfrm>
            <a:off x="7716732" y="3698518"/>
            <a:ext cx="225865" cy="225865"/>
            <a:chOff x="1190625" y="238125"/>
            <a:chExt cx="5228350" cy="5228350"/>
          </a:xfrm>
        </p:grpSpPr>
        <p:sp>
          <p:nvSpPr>
            <p:cNvPr id="1414" name="Google Shape;1414;p57"/>
            <p:cNvSpPr/>
            <p:nvPr/>
          </p:nvSpPr>
          <p:spPr>
            <a:xfrm>
              <a:off x="1190625" y="238125"/>
              <a:ext cx="5228350" cy="5228350"/>
            </a:xfrm>
            <a:custGeom>
              <a:avLst/>
              <a:gdLst/>
              <a:ahLst/>
              <a:cxnLst/>
              <a:rect l="l" t="t" r="r" b="b"/>
              <a:pathLst>
                <a:path w="209134" h="209134" extrusionOk="0">
                  <a:moveTo>
                    <a:pt x="53111" y="0"/>
                  </a:moveTo>
                  <a:cubicBezTo>
                    <a:pt x="23823" y="0"/>
                    <a:pt x="0" y="23823"/>
                    <a:pt x="0" y="53111"/>
                  </a:cubicBezTo>
                  <a:lnTo>
                    <a:pt x="0" y="156047"/>
                  </a:lnTo>
                  <a:cubicBezTo>
                    <a:pt x="0" y="185311"/>
                    <a:pt x="23823" y="209133"/>
                    <a:pt x="53111" y="209133"/>
                  </a:cubicBezTo>
                  <a:lnTo>
                    <a:pt x="156047" y="209133"/>
                  </a:lnTo>
                  <a:cubicBezTo>
                    <a:pt x="185311" y="209133"/>
                    <a:pt x="209133" y="185311"/>
                    <a:pt x="209133" y="156047"/>
                  </a:cubicBezTo>
                  <a:lnTo>
                    <a:pt x="209133" y="53111"/>
                  </a:lnTo>
                  <a:cubicBezTo>
                    <a:pt x="209133" y="23823"/>
                    <a:pt x="185311" y="0"/>
                    <a:pt x="156047" y="0"/>
                  </a:cubicBezTo>
                  <a:lnTo>
                    <a:pt x="96393" y="0"/>
                  </a:lnTo>
                  <a:cubicBezTo>
                    <a:pt x="94138" y="0"/>
                    <a:pt x="92325" y="1838"/>
                    <a:pt x="92325" y="4093"/>
                  </a:cubicBezTo>
                  <a:cubicBezTo>
                    <a:pt x="92325" y="6348"/>
                    <a:pt x="94138" y="8161"/>
                    <a:pt x="96393" y="8161"/>
                  </a:cubicBezTo>
                  <a:lnTo>
                    <a:pt x="156047" y="8161"/>
                  </a:lnTo>
                  <a:cubicBezTo>
                    <a:pt x="180826" y="8161"/>
                    <a:pt x="200972" y="28332"/>
                    <a:pt x="200972" y="53111"/>
                  </a:cubicBezTo>
                  <a:lnTo>
                    <a:pt x="200972" y="156047"/>
                  </a:lnTo>
                  <a:cubicBezTo>
                    <a:pt x="200972" y="180826"/>
                    <a:pt x="180826" y="200972"/>
                    <a:pt x="156047" y="200972"/>
                  </a:cubicBezTo>
                  <a:lnTo>
                    <a:pt x="53111" y="200972"/>
                  </a:lnTo>
                  <a:cubicBezTo>
                    <a:pt x="28332" y="200972"/>
                    <a:pt x="8161" y="180826"/>
                    <a:pt x="8161" y="156047"/>
                  </a:cubicBezTo>
                  <a:lnTo>
                    <a:pt x="8161" y="53111"/>
                  </a:lnTo>
                  <a:cubicBezTo>
                    <a:pt x="8161" y="28332"/>
                    <a:pt x="28332" y="8161"/>
                    <a:pt x="53111" y="8161"/>
                  </a:cubicBezTo>
                  <a:lnTo>
                    <a:pt x="63723" y="8161"/>
                  </a:lnTo>
                  <a:cubicBezTo>
                    <a:pt x="65978" y="8161"/>
                    <a:pt x="67816" y="6348"/>
                    <a:pt x="67816" y="4093"/>
                  </a:cubicBezTo>
                  <a:cubicBezTo>
                    <a:pt x="67816" y="1838"/>
                    <a:pt x="65978" y="0"/>
                    <a:pt x="63723"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7"/>
            <p:cNvSpPr/>
            <p:nvPr/>
          </p:nvSpPr>
          <p:spPr>
            <a:xfrm>
              <a:off x="1599300" y="646800"/>
              <a:ext cx="4411600" cy="4411600"/>
            </a:xfrm>
            <a:custGeom>
              <a:avLst/>
              <a:gdLst/>
              <a:ahLst/>
              <a:cxnLst/>
              <a:rect l="l" t="t" r="r" b="b"/>
              <a:pathLst>
                <a:path w="176464" h="176464" extrusionOk="0">
                  <a:moveTo>
                    <a:pt x="36764" y="0"/>
                  </a:moveTo>
                  <a:cubicBezTo>
                    <a:pt x="16495" y="0"/>
                    <a:pt x="0" y="16495"/>
                    <a:pt x="0" y="36764"/>
                  </a:cubicBezTo>
                  <a:lnTo>
                    <a:pt x="0" y="139700"/>
                  </a:lnTo>
                  <a:cubicBezTo>
                    <a:pt x="0" y="159969"/>
                    <a:pt x="16495" y="176464"/>
                    <a:pt x="36764" y="176464"/>
                  </a:cubicBezTo>
                  <a:lnTo>
                    <a:pt x="96393" y="176464"/>
                  </a:lnTo>
                  <a:cubicBezTo>
                    <a:pt x="98648" y="176464"/>
                    <a:pt x="100486" y="174625"/>
                    <a:pt x="100486" y="172371"/>
                  </a:cubicBezTo>
                  <a:cubicBezTo>
                    <a:pt x="100486" y="170116"/>
                    <a:pt x="98648" y="168278"/>
                    <a:pt x="96393" y="168278"/>
                  </a:cubicBezTo>
                  <a:lnTo>
                    <a:pt x="36764" y="168278"/>
                  </a:lnTo>
                  <a:cubicBezTo>
                    <a:pt x="20980" y="168278"/>
                    <a:pt x="8162" y="155459"/>
                    <a:pt x="8162" y="139700"/>
                  </a:cubicBezTo>
                  <a:lnTo>
                    <a:pt x="8162" y="36764"/>
                  </a:lnTo>
                  <a:cubicBezTo>
                    <a:pt x="8162" y="20980"/>
                    <a:pt x="20980" y="8162"/>
                    <a:pt x="36764" y="8162"/>
                  </a:cubicBezTo>
                  <a:lnTo>
                    <a:pt x="139700" y="8162"/>
                  </a:lnTo>
                  <a:cubicBezTo>
                    <a:pt x="155459" y="8162"/>
                    <a:pt x="168278" y="20980"/>
                    <a:pt x="168278" y="36764"/>
                  </a:cubicBezTo>
                  <a:lnTo>
                    <a:pt x="168278" y="139700"/>
                  </a:lnTo>
                  <a:cubicBezTo>
                    <a:pt x="168278" y="155459"/>
                    <a:pt x="155459" y="168278"/>
                    <a:pt x="139700" y="168278"/>
                  </a:cubicBezTo>
                  <a:lnTo>
                    <a:pt x="129064" y="168278"/>
                  </a:lnTo>
                  <a:cubicBezTo>
                    <a:pt x="126809" y="168278"/>
                    <a:pt x="124995" y="170116"/>
                    <a:pt x="124995" y="172371"/>
                  </a:cubicBezTo>
                  <a:cubicBezTo>
                    <a:pt x="124995" y="174625"/>
                    <a:pt x="126809" y="176464"/>
                    <a:pt x="129064" y="176464"/>
                  </a:cubicBezTo>
                  <a:lnTo>
                    <a:pt x="139700" y="176464"/>
                  </a:lnTo>
                  <a:cubicBezTo>
                    <a:pt x="159969" y="176464"/>
                    <a:pt x="176464" y="159969"/>
                    <a:pt x="176464" y="139700"/>
                  </a:cubicBezTo>
                  <a:lnTo>
                    <a:pt x="176464" y="36764"/>
                  </a:lnTo>
                  <a:cubicBezTo>
                    <a:pt x="176464" y="16495"/>
                    <a:pt x="159969" y="0"/>
                    <a:pt x="139700"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7"/>
            <p:cNvSpPr/>
            <p:nvPr/>
          </p:nvSpPr>
          <p:spPr>
            <a:xfrm>
              <a:off x="2681350" y="1728850"/>
              <a:ext cx="2246875" cy="2246875"/>
            </a:xfrm>
            <a:custGeom>
              <a:avLst/>
              <a:gdLst/>
              <a:ahLst/>
              <a:cxnLst/>
              <a:rect l="l" t="t" r="r" b="b"/>
              <a:pathLst>
                <a:path w="89875" h="89875" extrusionOk="0">
                  <a:moveTo>
                    <a:pt x="44950" y="8187"/>
                  </a:moveTo>
                  <a:cubicBezTo>
                    <a:pt x="65219" y="8187"/>
                    <a:pt x="81713" y="24681"/>
                    <a:pt x="81713" y="44950"/>
                  </a:cubicBezTo>
                  <a:cubicBezTo>
                    <a:pt x="81713" y="65219"/>
                    <a:pt x="65219" y="81713"/>
                    <a:pt x="44950" y="81713"/>
                  </a:cubicBezTo>
                  <a:cubicBezTo>
                    <a:pt x="24681" y="81713"/>
                    <a:pt x="8187" y="65219"/>
                    <a:pt x="8187" y="44950"/>
                  </a:cubicBezTo>
                  <a:cubicBezTo>
                    <a:pt x="8187" y="24681"/>
                    <a:pt x="24681" y="8187"/>
                    <a:pt x="44950" y="8187"/>
                  </a:cubicBezTo>
                  <a:close/>
                  <a:moveTo>
                    <a:pt x="44950" y="1"/>
                  </a:moveTo>
                  <a:cubicBezTo>
                    <a:pt x="20172" y="1"/>
                    <a:pt x="1" y="20172"/>
                    <a:pt x="1" y="44950"/>
                  </a:cubicBezTo>
                  <a:cubicBezTo>
                    <a:pt x="1" y="69728"/>
                    <a:pt x="20172" y="89875"/>
                    <a:pt x="44950" y="89875"/>
                  </a:cubicBezTo>
                  <a:cubicBezTo>
                    <a:pt x="69728" y="89875"/>
                    <a:pt x="89875" y="69728"/>
                    <a:pt x="89875" y="44950"/>
                  </a:cubicBezTo>
                  <a:cubicBezTo>
                    <a:pt x="89875" y="20172"/>
                    <a:pt x="69728" y="1"/>
                    <a:pt x="44950"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7"/>
            <p:cNvSpPr/>
            <p:nvPr/>
          </p:nvSpPr>
          <p:spPr>
            <a:xfrm>
              <a:off x="3090050" y="2137550"/>
              <a:ext cx="1429500" cy="1429500"/>
            </a:xfrm>
            <a:custGeom>
              <a:avLst/>
              <a:gdLst/>
              <a:ahLst/>
              <a:cxnLst/>
              <a:rect l="l" t="t" r="r" b="b"/>
              <a:pathLst>
                <a:path w="57180" h="57180" extrusionOk="0">
                  <a:moveTo>
                    <a:pt x="28602" y="8162"/>
                  </a:moveTo>
                  <a:cubicBezTo>
                    <a:pt x="39851" y="8162"/>
                    <a:pt x="49018" y="17328"/>
                    <a:pt x="49018" y="28602"/>
                  </a:cubicBezTo>
                  <a:cubicBezTo>
                    <a:pt x="49018" y="39851"/>
                    <a:pt x="39851" y="49018"/>
                    <a:pt x="28602" y="49018"/>
                  </a:cubicBezTo>
                  <a:cubicBezTo>
                    <a:pt x="17328" y="49018"/>
                    <a:pt x="8162" y="39851"/>
                    <a:pt x="8162" y="28602"/>
                  </a:cubicBezTo>
                  <a:cubicBezTo>
                    <a:pt x="8162" y="17328"/>
                    <a:pt x="17328" y="8162"/>
                    <a:pt x="28602" y="8162"/>
                  </a:cubicBezTo>
                  <a:close/>
                  <a:moveTo>
                    <a:pt x="28602" y="0"/>
                  </a:moveTo>
                  <a:cubicBezTo>
                    <a:pt x="12818" y="0"/>
                    <a:pt x="0" y="12818"/>
                    <a:pt x="0" y="28602"/>
                  </a:cubicBezTo>
                  <a:cubicBezTo>
                    <a:pt x="0" y="44361"/>
                    <a:pt x="12818" y="57179"/>
                    <a:pt x="28602" y="57179"/>
                  </a:cubicBezTo>
                  <a:cubicBezTo>
                    <a:pt x="44361" y="57179"/>
                    <a:pt x="57179" y="44361"/>
                    <a:pt x="57179" y="28602"/>
                  </a:cubicBezTo>
                  <a:cubicBezTo>
                    <a:pt x="57179" y="12818"/>
                    <a:pt x="44361" y="0"/>
                    <a:pt x="28602"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7"/>
            <p:cNvSpPr/>
            <p:nvPr/>
          </p:nvSpPr>
          <p:spPr>
            <a:xfrm>
              <a:off x="4683125" y="1157200"/>
              <a:ext cx="816775" cy="816775"/>
            </a:xfrm>
            <a:custGeom>
              <a:avLst/>
              <a:gdLst/>
              <a:ahLst/>
              <a:cxnLst/>
              <a:rect l="l" t="t" r="r" b="b"/>
              <a:pathLst>
                <a:path w="32671" h="32671" extrusionOk="0">
                  <a:moveTo>
                    <a:pt x="16347" y="8162"/>
                  </a:moveTo>
                  <a:cubicBezTo>
                    <a:pt x="20832" y="8162"/>
                    <a:pt x="24509" y="11838"/>
                    <a:pt x="24509" y="16348"/>
                  </a:cubicBezTo>
                  <a:cubicBezTo>
                    <a:pt x="24509" y="20857"/>
                    <a:pt x="20832" y="24509"/>
                    <a:pt x="16347" y="24509"/>
                  </a:cubicBezTo>
                  <a:cubicBezTo>
                    <a:pt x="11838" y="24509"/>
                    <a:pt x="8161" y="20857"/>
                    <a:pt x="8161" y="16348"/>
                  </a:cubicBezTo>
                  <a:cubicBezTo>
                    <a:pt x="8161" y="11838"/>
                    <a:pt x="11838" y="8162"/>
                    <a:pt x="16347" y="8162"/>
                  </a:cubicBezTo>
                  <a:close/>
                  <a:moveTo>
                    <a:pt x="16347" y="0"/>
                  </a:moveTo>
                  <a:cubicBezTo>
                    <a:pt x="7328" y="0"/>
                    <a:pt x="0" y="7328"/>
                    <a:pt x="0" y="16348"/>
                  </a:cubicBezTo>
                  <a:cubicBezTo>
                    <a:pt x="0" y="25342"/>
                    <a:pt x="7328" y="32670"/>
                    <a:pt x="16347" y="32670"/>
                  </a:cubicBezTo>
                  <a:cubicBezTo>
                    <a:pt x="25342" y="32670"/>
                    <a:pt x="32670" y="25342"/>
                    <a:pt x="32670" y="16348"/>
                  </a:cubicBezTo>
                  <a:cubicBezTo>
                    <a:pt x="32670" y="7328"/>
                    <a:pt x="25342" y="0"/>
                    <a:pt x="16347"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7"/>
            <p:cNvSpPr/>
            <p:nvPr/>
          </p:nvSpPr>
          <p:spPr>
            <a:xfrm>
              <a:off x="3090050" y="238125"/>
              <a:ext cx="204050" cy="204050"/>
            </a:xfrm>
            <a:custGeom>
              <a:avLst/>
              <a:gdLst/>
              <a:ahLst/>
              <a:cxnLst/>
              <a:rect l="l" t="t" r="r" b="b"/>
              <a:pathLst>
                <a:path w="8162" h="8162" extrusionOk="0">
                  <a:moveTo>
                    <a:pt x="4093" y="0"/>
                  </a:moveTo>
                  <a:cubicBezTo>
                    <a:pt x="1838" y="0"/>
                    <a:pt x="0" y="1838"/>
                    <a:pt x="0" y="4093"/>
                  </a:cubicBezTo>
                  <a:cubicBezTo>
                    <a:pt x="0" y="6348"/>
                    <a:pt x="1838" y="8161"/>
                    <a:pt x="4093" y="8161"/>
                  </a:cubicBezTo>
                  <a:cubicBezTo>
                    <a:pt x="6348" y="8161"/>
                    <a:pt x="8162" y="6348"/>
                    <a:pt x="8162" y="4093"/>
                  </a:cubicBezTo>
                  <a:cubicBezTo>
                    <a:pt x="8162" y="1838"/>
                    <a:pt x="6348" y="0"/>
                    <a:pt x="4093"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7"/>
            <p:cNvSpPr/>
            <p:nvPr/>
          </p:nvSpPr>
          <p:spPr>
            <a:xfrm>
              <a:off x="4315475" y="4853725"/>
              <a:ext cx="204075" cy="204675"/>
            </a:xfrm>
            <a:custGeom>
              <a:avLst/>
              <a:gdLst/>
              <a:ahLst/>
              <a:cxnLst/>
              <a:rect l="l" t="t" r="r" b="b"/>
              <a:pathLst>
                <a:path w="8163" h="8187" extrusionOk="0">
                  <a:moveTo>
                    <a:pt x="4094" y="1"/>
                  </a:moveTo>
                  <a:cubicBezTo>
                    <a:pt x="1839" y="1"/>
                    <a:pt x="1" y="1839"/>
                    <a:pt x="1" y="4094"/>
                  </a:cubicBezTo>
                  <a:cubicBezTo>
                    <a:pt x="1" y="6348"/>
                    <a:pt x="1839" y="8187"/>
                    <a:pt x="4094" y="8187"/>
                  </a:cubicBezTo>
                  <a:cubicBezTo>
                    <a:pt x="6349" y="8187"/>
                    <a:pt x="8162" y="6348"/>
                    <a:pt x="8162" y="4094"/>
                  </a:cubicBezTo>
                  <a:cubicBezTo>
                    <a:pt x="8162" y="1839"/>
                    <a:pt x="6349" y="1"/>
                    <a:pt x="4094"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57"/>
          <p:cNvGrpSpPr/>
          <p:nvPr/>
        </p:nvGrpSpPr>
        <p:grpSpPr>
          <a:xfrm>
            <a:off x="7302055" y="3698533"/>
            <a:ext cx="224806" cy="225865"/>
            <a:chOff x="1204700" y="238125"/>
            <a:chExt cx="5203850" cy="5228350"/>
          </a:xfrm>
        </p:grpSpPr>
        <p:sp>
          <p:nvSpPr>
            <p:cNvPr id="1422" name="Google Shape;1422;p57"/>
            <p:cNvSpPr/>
            <p:nvPr/>
          </p:nvSpPr>
          <p:spPr>
            <a:xfrm>
              <a:off x="1204700" y="238125"/>
              <a:ext cx="5203850" cy="5228350"/>
            </a:xfrm>
            <a:custGeom>
              <a:avLst/>
              <a:gdLst/>
              <a:ahLst/>
              <a:cxnLst/>
              <a:rect l="l" t="t" r="r" b="b"/>
              <a:pathLst>
                <a:path w="208154" h="209134" extrusionOk="0">
                  <a:moveTo>
                    <a:pt x="104555" y="0"/>
                  </a:moveTo>
                  <a:cubicBezTo>
                    <a:pt x="82791" y="0"/>
                    <a:pt x="61959" y="6666"/>
                    <a:pt x="44313" y="19313"/>
                  </a:cubicBezTo>
                  <a:cubicBezTo>
                    <a:pt x="42474" y="20612"/>
                    <a:pt x="42058" y="23185"/>
                    <a:pt x="43381" y="24999"/>
                  </a:cubicBezTo>
                  <a:cubicBezTo>
                    <a:pt x="44171" y="26117"/>
                    <a:pt x="45433" y="26709"/>
                    <a:pt x="46708" y="26709"/>
                  </a:cubicBezTo>
                  <a:cubicBezTo>
                    <a:pt x="47530" y="26709"/>
                    <a:pt x="48357" y="26464"/>
                    <a:pt x="49067" y="25955"/>
                  </a:cubicBezTo>
                  <a:cubicBezTo>
                    <a:pt x="65317" y="14313"/>
                    <a:pt x="84507" y="8161"/>
                    <a:pt x="104555" y="8161"/>
                  </a:cubicBezTo>
                  <a:cubicBezTo>
                    <a:pt x="157175" y="8161"/>
                    <a:pt x="199992" y="50978"/>
                    <a:pt x="199992" y="103599"/>
                  </a:cubicBezTo>
                  <a:cubicBezTo>
                    <a:pt x="199992" y="156219"/>
                    <a:pt x="157175" y="199036"/>
                    <a:pt x="104555" y="199036"/>
                  </a:cubicBezTo>
                  <a:cubicBezTo>
                    <a:pt x="88526" y="199036"/>
                    <a:pt x="72669" y="194967"/>
                    <a:pt x="58724" y="187321"/>
                  </a:cubicBezTo>
                  <a:cubicBezTo>
                    <a:pt x="58113" y="186983"/>
                    <a:pt x="57438" y="186814"/>
                    <a:pt x="56756" y="186814"/>
                  </a:cubicBezTo>
                  <a:cubicBezTo>
                    <a:pt x="56398" y="186814"/>
                    <a:pt x="56038" y="186860"/>
                    <a:pt x="55685" y="186953"/>
                  </a:cubicBezTo>
                  <a:lnTo>
                    <a:pt x="10221" y="199232"/>
                  </a:lnTo>
                  <a:lnTo>
                    <a:pt x="22622" y="154993"/>
                  </a:lnTo>
                  <a:cubicBezTo>
                    <a:pt x="22916" y="153915"/>
                    <a:pt x="22769" y="152788"/>
                    <a:pt x="22206" y="151832"/>
                  </a:cubicBezTo>
                  <a:cubicBezTo>
                    <a:pt x="13652" y="137249"/>
                    <a:pt x="9142" y="120583"/>
                    <a:pt x="9142" y="103599"/>
                  </a:cubicBezTo>
                  <a:cubicBezTo>
                    <a:pt x="9142" y="83550"/>
                    <a:pt x="15270" y="64360"/>
                    <a:pt x="26911" y="48111"/>
                  </a:cubicBezTo>
                  <a:cubicBezTo>
                    <a:pt x="28235" y="46273"/>
                    <a:pt x="27794" y="43724"/>
                    <a:pt x="25980" y="42425"/>
                  </a:cubicBezTo>
                  <a:cubicBezTo>
                    <a:pt x="25255" y="41903"/>
                    <a:pt x="24419" y="41651"/>
                    <a:pt x="23591" y="41651"/>
                  </a:cubicBezTo>
                  <a:cubicBezTo>
                    <a:pt x="22321" y="41651"/>
                    <a:pt x="21071" y="42243"/>
                    <a:pt x="20269" y="43356"/>
                  </a:cubicBezTo>
                  <a:cubicBezTo>
                    <a:pt x="7647" y="61002"/>
                    <a:pt x="957" y="81835"/>
                    <a:pt x="957" y="103599"/>
                  </a:cubicBezTo>
                  <a:cubicBezTo>
                    <a:pt x="957" y="121441"/>
                    <a:pt x="5564" y="138989"/>
                    <a:pt x="14289" y="154430"/>
                  </a:cubicBezTo>
                  <a:lnTo>
                    <a:pt x="417" y="203962"/>
                  </a:lnTo>
                  <a:cubicBezTo>
                    <a:pt x="1" y="205359"/>
                    <a:pt x="393" y="206879"/>
                    <a:pt x="1447" y="207932"/>
                  </a:cubicBezTo>
                  <a:cubicBezTo>
                    <a:pt x="2206" y="208717"/>
                    <a:pt x="3260" y="209133"/>
                    <a:pt x="4339" y="209133"/>
                  </a:cubicBezTo>
                  <a:cubicBezTo>
                    <a:pt x="4706" y="209133"/>
                    <a:pt x="5050" y="209084"/>
                    <a:pt x="5393" y="209011"/>
                  </a:cubicBezTo>
                  <a:lnTo>
                    <a:pt x="56248" y="195261"/>
                  </a:lnTo>
                  <a:cubicBezTo>
                    <a:pt x="71052" y="203080"/>
                    <a:pt x="87718" y="207197"/>
                    <a:pt x="104555" y="207197"/>
                  </a:cubicBezTo>
                  <a:cubicBezTo>
                    <a:pt x="132226" y="207197"/>
                    <a:pt x="158254" y="196413"/>
                    <a:pt x="177812" y="176855"/>
                  </a:cubicBezTo>
                  <a:cubicBezTo>
                    <a:pt x="197370" y="157297"/>
                    <a:pt x="208154" y="131269"/>
                    <a:pt x="208154" y="103599"/>
                  </a:cubicBezTo>
                  <a:cubicBezTo>
                    <a:pt x="208154" y="75928"/>
                    <a:pt x="197370" y="49900"/>
                    <a:pt x="177812" y="30342"/>
                  </a:cubicBezTo>
                  <a:cubicBezTo>
                    <a:pt x="158254" y="10784"/>
                    <a:pt x="132226" y="0"/>
                    <a:pt x="104555"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7"/>
            <p:cNvSpPr/>
            <p:nvPr/>
          </p:nvSpPr>
          <p:spPr>
            <a:xfrm>
              <a:off x="1637275" y="646800"/>
              <a:ext cx="4362600" cy="4362575"/>
            </a:xfrm>
            <a:custGeom>
              <a:avLst/>
              <a:gdLst/>
              <a:ahLst/>
              <a:cxnLst/>
              <a:rect l="l" t="t" r="r" b="b"/>
              <a:pathLst>
                <a:path w="174504" h="174503" extrusionOk="0">
                  <a:moveTo>
                    <a:pt x="87252" y="0"/>
                  </a:moveTo>
                  <a:cubicBezTo>
                    <a:pt x="63944" y="0"/>
                    <a:pt x="42033" y="9069"/>
                    <a:pt x="25564" y="25538"/>
                  </a:cubicBezTo>
                  <a:cubicBezTo>
                    <a:pt x="9069" y="42033"/>
                    <a:pt x="1" y="63944"/>
                    <a:pt x="1" y="87252"/>
                  </a:cubicBezTo>
                  <a:cubicBezTo>
                    <a:pt x="1" y="102766"/>
                    <a:pt x="4118" y="118010"/>
                    <a:pt x="11937" y="131343"/>
                  </a:cubicBezTo>
                  <a:lnTo>
                    <a:pt x="14584" y="135828"/>
                  </a:lnTo>
                  <a:lnTo>
                    <a:pt x="6594" y="164332"/>
                  </a:lnTo>
                  <a:cubicBezTo>
                    <a:pt x="6202" y="165753"/>
                    <a:pt x="6594" y="167273"/>
                    <a:pt x="7623" y="168302"/>
                  </a:cubicBezTo>
                  <a:cubicBezTo>
                    <a:pt x="8396" y="169094"/>
                    <a:pt x="9446" y="169526"/>
                    <a:pt x="10523" y="169526"/>
                  </a:cubicBezTo>
                  <a:cubicBezTo>
                    <a:pt x="10880" y="169526"/>
                    <a:pt x="11240" y="169478"/>
                    <a:pt x="11594" y="169380"/>
                  </a:cubicBezTo>
                  <a:lnTo>
                    <a:pt x="41004" y="161415"/>
                  </a:lnTo>
                  <a:lnTo>
                    <a:pt x="45342" y="163792"/>
                  </a:lnTo>
                  <a:cubicBezTo>
                    <a:pt x="58111" y="170802"/>
                    <a:pt x="72596" y="174503"/>
                    <a:pt x="87252" y="174503"/>
                  </a:cubicBezTo>
                  <a:cubicBezTo>
                    <a:pt x="104580" y="174503"/>
                    <a:pt x="121295" y="169454"/>
                    <a:pt x="135632" y="159871"/>
                  </a:cubicBezTo>
                  <a:cubicBezTo>
                    <a:pt x="137520" y="158621"/>
                    <a:pt x="138034" y="156097"/>
                    <a:pt x="136784" y="154210"/>
                  </a:cubicBezTo>
                  <a:cubicBezTo>
                    <a:pt x="135985" y="153026"/>
                    <a:pt x="134694" y="152392"/>
                    <a:pt x="133377" y="152392"/>
                  </a:cubicBezTo>
                  <a:cubicBezTo>
                    <a:pt x="132594" y="152392"/>
                    <a:pt x="131802" y="152616"/>
                    <a:pt x="131098" y="153082"/>
                  </a:cubicBezTo>
                  <a:cubicBezTo>
                    <a:pt x="118109" y="161758"/>
                    <a:pt x="102938" y="166341"/>
                    <a:pt x="87252" y="166341"/>
                  </a:cubicBezTo>
                  <a:cubicBezTo>
                    <a:pt x="73968" y="166341"/>
                    <a:pt x="60832" y="162984"/>
                    <a:pt x="49264" y="156636"/>
                  </a:cubicBezTo>
                  <a:lnTo>
                    <a:pt x="43504" y="153474"/>
                  </a:lnTo>
                  <a:cubicBezTo>
                    <a:pt x="42893" y="153137"/>
                    <a:pt x="42218" y="152968"/>
                    <a:pt x="41536" y="152968"/>
                  </a:cubicBezTo>
                  <a:cubicBezTo>
                    <a:pt x="41178" y="152968"/>
                    <a:pt x="40819" y="153014"/>
                    <a:pt x="40465" y="153107"/>
                  </a:cubicBezTo>
                  <a:lnTo>
                    <a:pt x="16397" y="159626"/>
                  </a:lnTo>
                  <a:lnTo>
                    <a:pt x="16397" y="159626"/>
                  </a:lnTo>
                  <a:lnTo>
                    <a:pt x="22917" y="136367"/>
                  </a:lnTo>
                  <a:cubicBezTo>
                    <a:pt x="23211" y="135289"/>
                    <a:pt x="23064" y="134161"/>
                    <a:pt x="22500" y="133206"/>
                  </a:cubicBezTo>
                  <a:lnTo>
                    <a:pt x="18995" y="127201"/>
                  </a:lnTo>
                  <a:cubicBezTo>
                    <a:pt x="11912" y="115143"/>
                    <a:pt x="8162" y="101320"/>
                    <a:pt x="8162" y="87252"/>
                  </a:cubicBezTo>
                  <a:cubicBezTo>
                    <a:pt x="8162" y="43650"/>
                    <a:pt x="43651" y="8162"/>
                    <a:pt x="87252" y="8162"/>
                  </a:cubicBezTo>
                  <a:cubicBezTo>
                    <a:pt x="130878" y="8162"/>
                    <a:pt x="166342" y="43650"/>
                    <a:pt x="166342" y="87252"/>
                  </a:cubicBezTo>
                  <a:cubicBezTo>
                    <a:pt x="166342" y="102937"/>
                    <a:pt x="161759" y="118108"/>
                    <a:pt x="153083" y="131098"/>
                  </a:cubicBezTo>
                  <a:cubicBezTo>
                    <a:pt x="151833" y="132985"/>
                    <a:pt x="152347" y="135509"/>
                    <a:pt x="154210" y="136759"/>
                  </a:cubicBezTo>
                  <a:cubicBezTo>
                    <a:pt x="154914" y="137225"/>
                    <a:pt x="155706" y="137449"/>
                    <a:pt x="156488" y="137449"/>
                  </a:cubicBezTo>
                  <a:cubicBezTo>
                    <a:pt x="157803" y="137449"/>
                    <a:pt x="159088" y="136815"/>
                    <a:pt x="159872" y="135632"/>
                  </a:cubicBezTo>
                  <a:cubicBezTo>
                    <a:pt x="169455" y="121294"/>
                    <a:pt x="174503" y="104555"/>
                    <a:pt x="174503" y="87252"/>
                  </a:cubicBezTo>
                  <a:cubicBezTo>
                    <a:pt x="174503" y="63944"/>
                    <a:pt x="165435" y="42033"/>
                    <a:pt x="148965" y="25538"/>
                  </a:cubicBezTo>
                  <a:cubicBezTo>
                    <a:pt x="132471" y="9069"/>
                    <a:pt x="110560" y="0"/>
                    <a:pt x="87252"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7"/>
            <p:cNvSpPr/>
            <p:nvPr/>
          </p:nvSpPr>
          <p:spPr>
            <a:xfrm>
              <a:off x="2430750" y="1598375"/>
              <a:ext cx="2754200" cy="2533600"/>
            </a:xfrm>
            <a:custGeom>
              <a:avLst/>
              <a:gdLst/>
              <a:ahLst/>
              <a:cxnLst/>
              <a:rect l="l" t="t" r="r" b="b"/>
              <a:pathLst>
                <a:path w="110168" h="101344" extrusionOk="0">
                  <a:moveTo>
                    <a:pt x="22090" y="8171"/>
                  </a:moveTo>
                  <a:cubicBezTo>
                    <a:pt x="22803" y="8171"/>
                    <a:pt x="23739" y="8181"/>
                    <a:pt x="24951" y="8210"/>
                  </a:cubicBezTo>
                  <a:cubicBezTo>
                    <a:pt x="25931" y="8210"/>
                    <a:pt x="26397" y="8480"/>
                    <a:pt x="26544" y="8627"/>
                  </a:cubicBezTo>
                  <a:cubicBezTo>
                    <a:pt x="26740" y="9092"/>
                    <a:pt x="32499" y="22253"/>
                    <a:pt x="34656" y="27278"/>
                  </a:cubicBezTo>
                  <a:cubicBezTo>
                    <a:pt x="35735" y="29802"/>
                    <a:pt x="35073" y="30537"/>
                    <a:pt x="34754" y="30905"/>
                  </a:cubicBezTo>
                  <a:cubicBezTo>
                    <a:pt x="34705" y="30954"/>
                    <a:pt x="34656" y="31003"/>
                    <a:pt x="34607" y="31052"/>
                  </a:cubicBezTo>
                  <a:lnTo>
                    <a:pt x="34362" y="31346"/>
                  </a:lnTo>
                  <a:cubicBezTo>
                    <a:pt x="32009" y="34116"/>
                    <a:pt x="30343" y="35978"/>
                    <a:pt x="29436" y="36934"/>
                  </a:cubicBezTo>
                  <a:cubicBezTo>
                    <a:pt x="26421" y="40022"/>
                    <a:pt x="26715" y="44311"/>
                    <a:pt x="28259" y="46983"/>
                  </a:cubicBezTo>
                  <a:cubicBezTo>
                    <a:pt x="32181" y="53796"/>
                    <a:pt x="38994" y="61492"/>
                    <a:pt x="45587" y="66614"/>
                  </a:cubicBezTo>
                  <a:cubicBezTo>
                    <a:pt x="48332" y="68722"/>
                    <a:pt x="53650" y="72643"/>
                    <a:pt x="58822" y="75266"/>
                  </a:cubicBezTo>
                  <a:cubicBezTo>
                    <a:pt x="60442" y="76100"/>
                    <a:pt x="64290" y="78049"/>
                    <a:pt x="68033" y="78049"/>
                  </a:cubicBezTo>
                  <a:cubicBezTo>
                    <a:pt x="69897" y="78049"/>
                    <a:pt x="71734" y="77566"/>
                    <a:pt x="73257" y="76222"/>
                  </a:cubicBezTo>
                  <a:cubicBezTo>
                    <a:pt x="74532" y="75094"/>
                    <a:pt x="76321" y="72742"/>
                    <a:pt x="78723" y="69531"/>
                  </a:cubicBezTo>
                  <a:cubicBezTo>
                    <a:pt x="79409" y="68624"/>
                    <a:pt x="80267" y="67472"/>
                    <a:pt x="80586" y="67080"/>
                  </a:cubicBezTo>
                  <a:cubicBezTo>
                    <a:pt x="80806" y="66884"/>
                    <a:pt x="80978" y="66712"/>
                    <a:pt x="81125" y="66516"/>
                  </a:cubicBezTo>
                  <a:cubicBezTo>
                    <a:pt x="81574" y="66037"/>
                    <a:pt x="81877" y="65713"/>
                    <a:pt x="82420" y="65713"/>
                  </a:cubicBezTo>
                  <a:cubicBezTo>
                    <a:pt x="82765" y="65713"/>
                    <a:pt x="83207" y="65844"/>
                    <a:pt x="83845" y="66149"/>
                  </a:cubicBezTo>
                  <a:cubicBezTo>
                    <a:pt x="88772" y="68551"/>
                    <a:pt x="101050" y="74629"/>
                    <a:pt x="101492" y="74849"/>
                  </a:cubicBezTo>
                  <a:cubicBezTo>
                    <a:pt x="101639" y="74996"/>
                    <a:pt x="101859" y="75486"/>
                    <a:pt x="101835" y="76467"/>
                  </a:cubicBezTo>
                  <a:cubicBezTo>
                    <a:pt x="101761" y="79874"/>
                    <a:pt x="101614" y="81099"/>
                    <a:pt x="101590" y="81320"/>
                  </a:cubicBezTo>
                  <a:cubicBezTo>
                    <a:pt x="101565" y="81393"/>
                    <a:pt x="101590" y="81344"/>
                    <a:pt x="101565" y="81442"/>
                  </a:cubicBezTo>
                  <a:cubicBezTo>
                    <a:pt x="101516" y="81712"/>
                    <a:pt x="101001" y="84457"/>
                    <a:pt x="98771" y="87153"/>
                  </a:cubicBezTo>
                  <a:cubicBezTo>
                    <a:pt x="95585" y="90952"/>
                    <a:pt x="90487" y="92961"/>
                    <a:pt x="83625" y="93157"/>
                  </a:cubicBezTo>
                  <a:cubicBezTo>
                    <a:pt x="83327" y="93167"/>
                    <a:pt x="83029" y="93172"/>
                    <a:pt x="82729" y="93172"/>
                  </a:cubicBezTo>
                  <a:cubicBezTo>
                    <a:pt x="73756" y="93172"/>
                    <a:pt x="63662" y="88994"/>
                    <a:pt x="56690" y="85413"/>
                  </a:cubicBezTo>
                  <a:cubicBezTo>
                    <a:pt x="41984" y="77937"/>
                    <a:pt x="32499" y="69849"/>
                    <a:pt x="21617" y="55585"/>
                  </a:cubicBezTo>
                  <a:cubicBezTo>
                    <a:pt x="12647" y="43797"/>
                    <a:pt x="8383" y="33429"/>
                    <a:pt x="9290" y="25562"/>
                  </a:cubicBezTo>
                  <a:cubicBezTo>
                    <a:pt x="10981" y="10783"/>
                    <a:pt x="19093" y="8455"/>
                    <a:pt x="20196" y="8210"/>
                  </a:cubicBezTo>
                  <a:cubicBezTo>
                    <a:pt x="20419" y="8195"/>
                    <a:pt x="20987" y="8171"/>
                    <a:pt x="22090" y="8171"/>
                  </a:cubicBezTo>
                  <a:close/>
                  <a:moveTo>
                    <a:pt x="22665" y="1"/>
                  </a:moveTo>
                  <a:cubicBezTo>
                    <a:pt x="20305" y="1"/>
                    <a:pt x="19408" y="79"/>
                    <a:pt x="19142" y="98"/>
                  </a:cubicBezTo>
                  <a:cubicBezTo>
                    <a:pt x="19118" y="98"/>
                    <a:pt x="19093" y="122"/>
                    <a:pt x="19044" y="122"/>
                  </a:cubicBezTo>
                  <a:cubicBezTo>
                    <a:pt x="18431" y="220"/>
                    <a:pt x="3726" y="2597"/>
                    <a:pt x="1177" y="24631"/>
                  </a:cubicBezTo>
                  <a:cubicBezTo>
                    <a:pt x="1" y="34777"/>
                    <a:pt x="4706" y="46860"/>
                    <a:pt x="15123" y="60536"/>
                  </a:cubicBezTo>
                  <a:cubicBezTo>
                    <a:pt x="26666" y="75683"/>
                    <a:pt x="37279" y="84702"/>
                    <a:pt x="52964" y="92692"/>
                  </a:cubicBezTo>
                  <a:cubicBezTo>
                    <a:pt x="60783" y="96687"/>
                    <a:pt x="72204" y="101343"/>
                    <a:pt x="82816" y="101343"/>
                  </a:cubicBezTo>
                  <a:lnTo>
                    <a:pt x="83845" y="101343"/>
                  </a:lnTo>
                  <a:cubicBezTo>
                    <a:pt x="95781" y="100976"/>
                    <a:pt x="102153" y="96025"/>
                    <a:pt x="105413" y="91932"/>
                  </a:cubicBezTo>
                  <a:cubicBezTo>
                    <a:pt x="108844" y="87569"/>
                    <a:pt x="109579" y="83280"/>
                    <a:pt x="109678" y="82545"/>
                  </a:cubicBezTo>
                  <a:cubicBezTo>
                    <a:pt x="109751" y="82079"/>
                    <a:pt x="109898" y="80584"/>
                    <a:pt x="110021" y="76712"/>
                  </a:cubicBezTo>
                  <a:cubicBezTo>
                    <a:pt x="110168" y="71271"/>
                    <a:pt x="107055" y="68403"/>
                    <a:pt x="105045" y="67497"/>
                  </a:cubicBezTo>
                  <a:cubicBezTo>
                    <a:pt x="103893" y="66933"/>
                    <a:pt x="92203" y="61124"/>
                    <a:pt x="87399" y="58821"/>
                  </a:cubicBezTo>
                  <a:cubicBezTo>
                    <a:pt x="85957" y="58110"/>
                    <a:pt x="84213" y="57541"/>
                    <a:pt x="82343" y="57541"/>
                  </a:cubicBezTo>
                  <a:cubicBezTo>
                    <a:pt x="80017" y="57541"/>
                    <a:pt x="77497" y="58421"/>
                    <a:pt x="75120" y="61002"/>
                  </a:cubicBezTo>
                  <a:cubicBezTo>
                    <a:pt x="75096" y="61026"/>
                    <a:pt x="75096" y="61026"/>
                    <a:pt x="75071" y="61051"/>
                  </a:cubicBezTo>
                  <a:cubicBezTo>
                    <a:pt x="74483" y="61566"/>
                    <a:pt x="73919" y="62325"/>
                    <a:pt x="72179" y="64654"/>
                  </a:cubicBezTo>
                  <a:cubicBezTo>
                    <a:pt x="71101" y="66075"/>
                    <a:pt x="68968" y="68943"/>
                    <a:pt x="68062" y="69898"/>
                  </a:cubicBezTo>
                  <a:cubicBezTo>
                    <a:pt x="68014" y="69902"/>
                    <a:pt x="67964" y="69904"/>
                    <a:pt x="67911" y="69904"/>
                  </a:cubicBezTo>
                  <a:cubicBezTo>
                    <a:pt x="65810" y="69904"/>
                    <a:pt x="59482" y="67030"/>
                    <a:pt x="50611" y="60169"/>
                  </a:cubicBezTo>
                  <a:cubicBezTo>
                    <a:pt x="44852" y="55708"/>
                    <a:pt x="38725" y="48796"/>
                    <a:pt x="35342" y="42939"/>
                  </a:cubicBezTo>
                  <a:cubicBezTo>
                    <a:pt x="35318" y="42841"/>
                    <a:pt x="35293" y="42694"/>
                    <a:pt x="35293" y="42620"/>
                  </a:cubicBezTo>
                  <a:cubicBezTo>
                    <a:pt x="36690" y="41174"/>
                    <a:pt x="38994" y="38527"/>
                    <a:pt x="40587" y="36640"/>
                  </a:cubicBezTo>
                  <a:lnTo>
                    <a:pt x="40857" y="36321"/>
                  </a:lnTo>
                  <a:cubicBezTo>
                    <a:pt x="44509" y="32229"/>
                    <a:pt x="43602" y="27400"/>
                    <a:pt x="42180" y="24067"/>
                  </a:cubicBezTo>
                  <a:cubicBezTo>
                    <a:pt x="40073" y="19165"/>
                    <a:pt x="34583" y="6617"/>
                    <a:pt x="34068" y="5440"/>
                  </a:cubicBezTo>
                  <a:cubicBezTo>
                    <a:pt x="33259" y="3382"/>
                    <a:pt x="30563" y="147"/>
                    <a:pt x="25122" y="24"/>
                  </a:cubicBezTo>
                  <a:cubicBezTo>
                    <a:pt x="24165" y="7"/>
                    <a:pt x="23353" y="1"/>
                    <a:pt x="22665"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7"/>
            <p:cNvSpPr/>
            <p:nvPr/>
          </p:nvSpPr>
          <p:spPr>
            <a:xfrm>
              <a:off x="1946100" y="966975"/>
              <a:ext cx="226725" cy="204325"/>
            </a:xfrm>
            <a:custGeom>
              <a:avLst/>
              <a:gdLst/>
              <a:ahLst/>
              <a:cxnLst/>
              <a:rect l="l" t="t" r="r" b="b"/>
              <a:pathLst>
                <a:path w="9069" h="8173" extrusionOk="0">
                  <a:moveTo>
                    <a:pt x="4532" y="1"/>
                  </a:moveTo>
                  <a:cubicBezTo>
                    <a:pt x="3553" y="1"/>
                    <a:pt x="2572" y="352"/>
                    <a:pt x="1789" y="1065"/>
                  </a:cubicBezTo>
                  <a:cubicBezTo>
                    <a:pt x="123" y="2585"/>
                    <a:pt x="0" y="5158"/>
                    <a:pt x="1520" y="6825"/>
                  </a:cubicBezTo>
                  <a:cubicBezTo>
                    <a:pt x="2329" y="7707"/>
                    <a:pt x="3432" y="8173"/>
                    <a:pt x="4534" y="8173"/>
                  </a:cubicBezTo>
                  <a:cubicBezTo>
                    <a:pt x="5515" y="8173"/>
                    <a:pt x="6495" y="7805"/>
                    <a:pt x="7279" y="7094"/>
                  </a:cubicBezTo>
                  <a:cubicBezTo>
                    <a:pt x="8946" y="5575"/>
                    <a:pt x="9069" y="3002"/>
                    <a:pt x="7549" y="1335"/>
                  </a:cubicBezTo>
                  <a:cubicBezTo>
                    <a:pt x="6743" y="450"/>
                    <a:pt x="5639" y="1"/>
                    <a:pt x="4532"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7"/>
            <p:cNvSpPr/>
            <p:nvPr/>
          </p:nvSpPr>
          <p:spPr>
            <a:xfrm>
              <a:off x="5175750" y="4196075"/>
              <a:ext cx="226725" cy="204275"/>
            </a:xfrm>
            <a:custGeom>
              <a:avLst/>
              <a:gdLst/>
              <a:ahLst/>
              <a:cxnLst/>
              <a:rect l="l" t="t" r="r" b="b"/>
              <a:pathLst>
                <a:path w="9069" h="8171" extrusionOk="0">
                  <a:moveTo>
                    <a:pt x="4538" y="1"/>
                  </a:moveTo>
                  <a:cubicBezTo>
                    <a:pt x="3424" y="1"/>
                    <a:pt x="2316" y="456"/>
                    <a:pt x="1520" y="1357"/>
                  </a:cubicBezTo>
                  <a:lnTo>
                    <a:pt x="1495" y="1357"/>
                  </a:lnTo>
                  <a:cubicBezTo>
                    <a:pt x="0" y="3023"/>
                    <a:pt x="123" y="5597"/>
                    <a:pt x="1789" y="7116"/>
                  </a:cubicBezTo>
                  <a:cubicBezTo>
                    <a:pt x="2573" y="7827"/>
                    <a:pt x="3554" y="8170"/>
                    <a:pt x="4534" y="8170"/>
                  </a:cubicBezTo>
                  <a:cubicBezTo>
                    <a:pt x="5637" y="8170"/>
                    <a:pt x="6740" y="7729"/>
                    <a:pt x="7549" y="6847"/>
                  </a:cubicBezTo>
                  <a:cubicBezTo>
                    <a:pt x="9068" y="5180"/>
                    <a:pt x="8946" y="2582"/>
                    <a:pt x="7279" y="1063"/>
                  </a:cubicBezTo>
                  <a:cubicBezTo>
                    <a:pt x="6500" y="352"/>
                    <a:pt x="5517" y="1"/>
                    <a:pt x="453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57"/>
          <p:cNvGrpSpPr/>
          <p:nvPr/>
        </p:nvGrpSpPr>
        <p:grpSpPr>
          <a:xfrm>
            <a:off x="6886006" y="3719206"/>
            <a:ext cx="226209" cy="184493"/>
            <a:chOff x="1180800" y="717250"/>
            <a:chExt cx="5236325" cy="4270675"/>
          </a:xfrm>
        </p:grpSpPr>
        <p:sp>
          <p:nvSpPr>
            <p:cNvPr id="1428" name="Google Shape;1428;p57"/>
            <p:cNvSpPr/>
            <p:nvPr/>
          </p:nvSpPr>
          <p:spPr>
            <a:xfrm>
              <a:off x="1180800" y="904475"/>
              <a:ext cx="2879825" cy="4083450"/>
            </a:xfrm>
            <a:custGeom>
              <a:avLst/>
              <a:gdLst/>
              <a:ahLst/>
              <a:cxnLst/>
              <a:rect l="l" t="t" r="r" b="b"/>
              <a:pathLst>
                <a:path w="115193" h="163338" extrusionOk="0">
                  <a:moveTo>
                    <a:pt x="18003" y="0"/>
                  </a:moveTo>
                  <a:cubicBezTo>
                    <a:pt x="17902" y="0"/>
                    <a:pt x="17799" y="4"/>
                    <a:pt x="17696" y="12"/>
                  </a:cubicBezTo>
                  <a:cubicBezTo>
                    <a:pt x="16397" y="110"/>
                    <a:pt x="15221" y="820"/>
                    <a:pt x="14535" y="1948"/>
                  </a:cubicBezTo>
                  <a:cubicBezTo>
                    <a:pt x="14314" y="2291"/>
                    <a:pt x="9339" y="10501"/>
                    <a:pt x="8456" y="21947"/>
                  </a:cubicBezTo>
                  <a:cubicBezTo>
                    <a:pt x="7844" y="30010"/>
                    <a:pt x="9241" y="40868"/>
                    <a:pt x="17500" y="51553"/>
                  </a:cubicBezTo>
                  <a:cubicBezTo>
                    <a:pt x="16471" y="51088"/>
                    <a:pt x="15441" y="50549"/>
                    <a:pt x="14437" y="49936"/>
                  </a:cubicBezTo>
                  <a:cubicBezTo>
                    <a:pt x="13784" y="49523"/>
                    <a:pt x="13038" y="49313"/>
                    <a:pt x="12288" y="49313"/>
                  </a:cubicBezTo>
                  <a:cubicBezTo>
                    <a:pt x="11658" y="49313"/>
                    <a:pt x="11024" y="49462"/>
                    <a:pt x="10442" y="49764"/>
                  </a:cubicBezTo>
                  <a:cubicBezTo>
                    <a:pt x="9167" y="50402"/>
                    <a:pt x="8334" y="51652"/>
                    <a:pt x="8211" y="53073"/>
                  </a:cubicBezTo>
                  <a:cubicBezTo>
                    <a:pt x="8187" y="53441"/>
                    <a:pt x="7550" y="62117"/>
                    <a:pt x="11643" y="71969"/>
                  </a:cubicBezTo>
                  <a:cubicBezTo>
                    <a:pt x="14142" y="77974"/>
                    <a:pt x="18775" y="85204"/>
                    <a:pt x="27328" y="90817"/>
                  </a:cubicBezTo>
                  <a:cubicBezTo>
                    <a:pt x="27181" y="90817"/>
                    <a:pt x="27059" y="90792"/>
                    <a:pt x="26911" y="90792"/>
                  </a:cubicBezTo>
                  <a:cubicBezTo>
                    <a:pt x="26760" y="90775"/>
                    <a:pt x="26608" y="90767"/>
                    <a:pt x="26458" y="90767"/>
                  </a:cubicBezTo>
                  <a:cubicBezTo>
                    <a:pt x="25272" y="90767"/>
                    <a:pt x="24144" y="91275"/>
                    <a:pt x="23382" y="92189"/>
                  </a:cubicBezTo>
                  <a:cubicBezTo>
                    <a:pt x="22500" y="93218"/>
                    <a:pt x="22181" y="94591"/>
                    <a:pt x="22524" y="95890"/>
                  </a:cubicBezTo>
                  <a:cubicBezTo>
                    <a:pt x="22622" y="96208"/>
                    <a:pt x="24681" y="103659"/>
                    <a:pt x="30857" y="111208"/>
                  </a:cubicBezTo>
                  <a:cubicBezTo>
                    <a:pt x="35293" y="116600"/>
                    <a:pt x="42524" y="122874"/>
                    <a:pt x="53602" y="125742"/>
                  </a:cubicBezTo>
                  <a:cubicBezTo>
                    <a:pt x="45331" y="130336"/>
                    <a:pt x="31359" y="136086"/>
                    <a:pt x="13147" y="136086"/>
                  </a:cubicBezTo>
                  <a:cubicBezTo>
                    <a:pt x="10473" y="136086"/>
                    <a:pt x="7707" y="135962"/>
                    <a:pt x="4854" y="135692"/>
                  </a:cubicBezTo>
                  <a:cubicBezTo>
                    <a:pt x="4728" y="135681"/>
                    <a:pt x="4604" y="135675"/>
                    <a:pt x="4480" y="135675"/>
                  </a:cubicBezTo>
                  <a:cubicBezTo>
                    <a:pt x="2762" y="135675"/>
                    <a:pt x="1208" y="136767"/>
                    <a:pt x="614" y="138413"/>
                  </a:cubicBezTo>
                  <a:cubicBezTo>
                    <a:pt x="1" y="140177"/>
                    <a:pt x="663" y="142138"/>
                    <a:pt x="2231" y="143167"/>
                  </a:cubicBezTo>
                  <a:cubicBezTo>
                    <a:pt x="22573" y="156549"/>
                    <a:pt x="45318" y="163338"/>
                    <a:pt x="68184" y="163338"/>
                  </a:cubicBezTo>
                  <a:cubicBezTo>
                    <a:pt x="82988" y="163338"/>
                    <a:pt x="97840" y="160495"/>
                    <a:pt x="112104" y="154711"/>
                  </a:cubicBezTo>
                  <a:cubicBezTo>
                    <a:pt x="114187" y="153878"/>
                    <a:pt x="115192" y="151500"/>
                    <a:pt x="114334" y="149417"/>
                  </a:cubicBezTo>
                  <a:cubicBezTo>
                    <a:pt x="113700" y="147830"/>
                    <a:pt x="112169" y="146869"/>
                    <a:pt x="110556" y="146869"/>
                  </a:cubicBezTo>
                  <a:cubicBezTo>
                    <a:pt x="110050" y="146869"/>
                    <a:pt x="109537" y="146964"/>
                    <a:pt x="109040" y="147162"/>
                  </a:cubicBezTo>
                  <a:cubicBezTo>
                    <a:pt x="95768" y="152523"/>
                    <a:pt x="81959" y="155175"/>
                    <a:pt x="68188" y="155175"/>
                  </a:cubicBezTo>
                  <a:cubicBezTo>
                    <a:pt x="51799" y="155175"/>
                    <a:pt x="35463" y="151419"/>
                    <a:pt x="20147" y="144001"/>
                  </a:cubicBezTo>
                  <a:cubicBezTo>
                    <a:pt x="49116" y="141868"/>
                    <a:pt x="66591" y="127016"/>
                    <a:pt x="67424" y="126281"/>
                  </a:cubicBezTo>
                  <a:cubicBezTo>
                    <a:pt x="68699" y="125202"/>
                    <a:pt x="69165" y="123438"/>
                    <a:pt x="68601" y="121845"/>
                  </a:cubicBezTo>
                  <a:cubicBezTo>
                    <a:pt x="68037" y="120276"/>
                    <a:pt x="66567" y="119198"/>
                    <a:pt x="64900" y="119124"/>
                  </a:cubicBezTo>
                  <a:cubicBezTo>
                    <a:pt x="53405" y="118757"/>
                    <a:pt x="44166" y="114418"/>
                    <a:pt x="37377" y="106282"/>
                  </a:cubicBezTo>
                  <a:cubicBezTo>
                    <a:pt x="35293" y="103806"/>
                    <a:pt x="33774" y="101306"/>
                    <a:pt x="32696" y="99223"/>
                  </a:cubicBezTo>
                  <a:cubicBezTo>
                    <a:pt x="39999" y="99174"/>
                    <a:pt x="45514" y="97900"/>
                    <a:pt x="45808" y="97826"/>
                  </a:cubicBezTo>
                  <a:cubicBezTo>
                    <a:pt x="47646" y="97385"/>
                    <a:pt x="48945" y="95743"/>
                    <a:pt x="48945" y="93856"/>
                  </a:cubicBezTo>
                  <a:cubicBezTo>
                    <a:pt x="48945" y="91993"/>
                    <a:pt x="47670" y="90351"/>
                    <a:pt x="45832" y="89885"/>
                  </a:cubicBezTo>
                  <a:cubicBezTo>
                    <a:pt x="23505" y="84420"/>
                    <a:pt x="17990" y="68857"/>
                    <a:pt x="16691" y="60034"/>
                  </a:cubicBezTo>
                  <a:lnTo>
                    <a:pt x="16691" y="60034"/>
                  </a:lnTo>
                  <a:cubicBezTo>
                    <a:pt x="23300" y="62449"/>
                    <a:pt x="29104" y="62534"/>
                    <a:pt x="30142" y="62534"/>
                  </a:cubicBezTo>
                  <a:cubicBezTo>
                    <a:pt x="30220" y="62534"/>
                    <a:pt x="30271" y="62533"/>
                    <a:pt x="30294" y="62533"/>
                  </a:cubicBezTo>
                  <a:cubicBezTo>
                    <a:pt x="32034" y="62484"/>
                    <a:pt x="33553" y="61382"/>
                    <a:pt x="34093" y="59739"/>
                  </a:cubicBezTo>
                  <a:cubicBezTo>
                    <a:pt x="34632" y="58097"/>
                    <a:pt x="34093" y="56284"/>
                    <a:pt x="32720" y="55230"/>
                  </a:cubicBezTo>
                  <a:cubicBezTo>
                    <a:pt x="12108" y="39201"/>
                    <a:pt x="15686" y="20329"/>
                    <a:pt x="19044" y="11384"/>
                  </a:cubicBezTo>
                  <a:lnTo>
                    <a:pt x="19044" y="11384"/>
                  </a:lnTo>
                  <a:cubicBezTo>
                    <a:pt x="21863" y="14349"/>
                    <a:pt x="24975" y="17315"/>
                    <a:pt x="28333" y="20207"/>
                  </a:cubicBezTo>
                  <a:cubicBezTo>
                    <a:pt x="29112" y="20874"/>
                    <a:pt x="30067" y="21203"/>
                    <a:pt x="31016" y="21203"/>
                  </a:cubicBezTo>
                  <a:cubicBezTo>
                    <a:pt x="32158" y="21203"/>
                    <a:pt x="33290" y="20727"/>
                    <a:pt x="34093" y="19790"/>
                  </a:cubicBezTo>
                  <a:cubicBezTo>
                    <a:pt x="35563" y="18099"/>
                    <a:pt x="35367" y="15526"/>
                    <a:pt x="33676" y="14055"/>
                  </a:cubicBezTo>
                  <a:cubicBezTo>
                    <a:pt x="28872" y="9889"/>
                    <a:pt x="24657" y="5649"/>
                    <a:pt x="21127" y="1458"/>
                  </a:cubicBezTo>
                  <a:cubicBezTo>
                    <a:pt x="20336" y="531"/>
                    <a:pt x="19212" y="0"/>
                    <a:pt x="18003"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7"/>
            <p:cNvSpPr/>
            <p:nvPr/>
          </p:nvSpPr>
          <p:spPr>
            <a:xfrm>
              <a:off x="2513475" y="717250"/>
              <a:ext cx="3903650" cy="3653675"/>
            </a:xfrm>
            <a:custGeom>
              <a:avLst/>
              <a:gdLst/>
              <a:ahLst/>
              <a:cxnLst/>
              <a:rect l="l" t="t" r="r" b="b"/>
              <a:pathLst>
                <a:path w="156146" h="146147" extrusionOk="0">
                  <a:moveTo>
                    <a:pt x="90144" y="1"/>
                  </a:moveTo>
                  <a:cubicBezTo>
                    <a:pt x="65292" y="1"/>
                    <a:pt x="45072" y="20221"/>
                    <a:pt x="45072" y="45048"/>
                  </a:cubicBezTo>
                  <a:cubicBezTo>
                    <a:pt x="45072" y="46788"/>
                    <a:pt x="45170" y="48504"/>
                    <a:pt x="45366" y="50219"/>
                  </a:cubicBezTo>
                  <a:cubicBezTo>
                    <a:pt x="45047" y="50225"/>
                    <a:pt x="44729" y="50228"/>
                    <a:pt x="44410" y="50228"/>
                  </a:cubicBezTo>
                  <a:cubicBezTo>
                    <a:pt x="30410" y="50228"/>
                    <a:pt x="16345" y="44515"/>
                    <a:pt x="6544" y="39386"/>
                  </a:cubicBezTo>
                  <a:cubicBezTo>
                    <a:pt x="5936" y="39068"/>
                    <a:pt x="5288" y="38917"/>
                    <a:pt x="4650" y="38917"/>
                  </a:cubicBezTo>
                  <a:cubicBezTo>
                    <a:pt x="3179" y="38917"/>
                    <a:pt x="1765" y="39717"/>
                    <a:pt x="1030" y="41102"/>
                  </a:cubicBezTo>
                  <a:cubicBezTo>
                    <a:pt x="0" y="43087"/>
                    <a:pt x="760" y="45563"/>
                    <a:pt x="2745" y="46617"/>
                  </a:cubicBezTo>
                  <a:cubicBezTo>
                    <a:pt x="13409" y="52187"/>
                    <a:pt x="28768" y="58370"/>
                    <a:pt x="44434" y="58370"/>
                  </a:cubicBezTo>
                  <a:cubicBezTo>
                    <a:pt x="46483" y="58370"/>
                    <a:pt x="48537" y="58264"/>
                    <a:pt x="50587" y="58038"/>
                  </a:cubicBezTo>
                  <a:cubicBezTo>
                    <a:pt x="51738" y="57915"/>
                    <a:pt x="52768" y="57302"/>
                    <a:pt x="53454" y="56371"/>
                  </a:cubicBezTo>
                  <a:cubicBezTo>
                    <a:pt x="54116" y="55415"/>
                    <a:pt x="54361" y="54239"/>
                    <a:pt x="54116" y="53111"/>
                  </a:cubicBezTo>
                  <a:cubicBezTo>
                    <a:pt x="53528" y="50464"/>
                    <a:pt x="53233" y="47768"/>
                    <a:pt x="53233" y="45048"/>
                  </a:cubicBezTo>
                  <a:cubicBezTo>
                    <a:pt x="53233" y="24706"/>
                    <a:pt x="69777" y="8138"/>
                    <a:pt x="90144" y="8138"/>
                  </a:cubicBezTo>
                  <a:cubicBezTo>
                    <a:pt x="100364" y="8138"/>
                    <a:pt x="109873" y="12231"/>
                    <a:pt x="116907" y="19657"/>
                  </a:cubicBezTo>
                  <a:cubicBezTo>
                    <a:pt x="117687" y="20481"/>
                    <a:pt x="118769" y="20920"/>
                    <a:pt x="119862" y="20920"/>
                  </a:cubicBezTo>
                  <a:cubicBezTo>
                    <a:pt x="119972" y="20920"/>
                    <a:pt x="120082" y="20916"/>
                    <a:pt x="120191" y="20907"/>
                  </a:cubicBezTo>
                  <a:cubicBezTo>
                    <a:pt x="122887" y="20735"/>
                    <a:pt x="129995" y="19338"/>
                    <a:pt x="137666" y="16152"/>
                  </a:cubicBezTo>
                  <a:lnTo>
                    <a:pt x="137666" y="16152"/>
                  </a:lnTo>
                  <a:cubicBezTo>
                    <a:pt x="135338" y="19142"/>
                    <a:pt x="131931" y="22573"/>
                    <a:pt x="126858" y="26152"/>
                  </a:cubicBezTo>
                  <a:cubicBezTo>
                    <a:pt x="125363" y="27206"/>
                    <a:pt x="124750" y="29142"/>
                    <a:pt x="125387" y="30857"/>
                  </a:cubicBezTo>
                  <a:cubicBezTo>
                    <a:pt x="125963" y="32494"/>
                    <a:pt x="127493" y="33566"/>
                    <a:pt x="129202" y="33566"/>
                  </a:cubicBezTo>
                  <a:cubicBezTo>
                    <a:pt x="129310" y="33566"/>
                    <a:pt x="129420" y="33562"/>
                    <a:pt x="129529" y="33553"/>
                  </a:cubicBezTo>
                  <a:cubicBezTo>
                    <a:pt x="129799" y="33529"/>
                    <a:pt x="134284" y="33161"/>
                    <a:pt x="140730" y="31495"/>
                  </a:cubicBezTo>
                  <a:lnTo>
                    <a:pt x="140730" y="31495"/>
                  </a:lnTo>
                  <a:cubicBezTo>
                    <a:pt x="137176" y="35367"/>
                    <a:pt x="133010" y="38970"/>
                    <a:pt x="128892" y="41641"/>
                  </a:cubicBezTo>
                  <a:cubicBezTo>
                    <a:pt x="127740" y="42401"/>
                    <a:pt x="127054" y="43675"/>
                    <a:pt x="127054" y="45048"/>
                  </a:cubicBezTo>
                  <a:cubicBezTo>
                    <a:pt x="127054" y="82644"/>
                    <a:pt x="110976" y="116859"/>
                    <a:pt x="82963" y="138868"/>
                  </a:cubicBezTo>
                  <a:cubicBezTo>
                    <a:pt x="81173" y="140240"/>
                    <a:pt x="80879" y="142813"/>
                    <a:pt x="82276" y="144578"/>
                  </a:cubicBezTo>
                  <a:cubicBezTo>
                    <a:pt x="83061" y="145607"/>
                    <a:pt x="84262" y="146147"/>
                    <a:pt x="85463" y="146147"/>
                  </a:cubicBezTo>
                  <a:cubicBezTo>
                    <a:pt x="86345" y="146147"/>
                    <a:pt x="87252" y="145853"/>
                    <a:pt x="87987" y="145264"/>
                  </a:cubicBezTo>
                  <a:cubicBezTo>
                    <a:pt x="102300" y="134039"/>
                    <a:pt x="114113" y="119408"/>
                    <a:pt x="122152" y="102962"/>
                  </a:cubicBezTo>
                  <a:cubicBezTo>
                    <a:pt x="130510" y="85880"/>
                    <a:pt x="134872" y="67155"/>
                    <a:pt x="135191" y="47229"/>
                  </a:cubicBezTo>
                  <a:cubicBezTo>
                    <a:pt x="143328" y="41494"/>
                    <a:pt x="151097" y="33088"/>
                    <a:pt x="155313" y="25343"/>
                  </a:cubicBezTo>
                  <a:cubicBezTo>
                    <a:pt x="156146" y="23799"/>
                    <a:pt x="155925" y="21912"/>
                    <a:pt x="154749" y="20613"/>
                  </a:cubicBezTo>
                  <a:cubicBezTo>
                    <a:pt x="153965" y="19763"/>
                    <a:pt x="152864" y="19306"/>
                    <a:pt x="151746" y="19306"/>
                  </a:cubicBezTo>
                  <a:cubicBezTo>
                    <a:pt x="151187" y="19306"/>
                    <a:pt x="150623" y="19420"/>
                    <a:pt x="150092" y="19657"/>
                  </a:cubicBezTo>
                  <a:cubicBezTo>
                    <a:pt x="147739" y="20686"/>
                    <a:pt x="145435" y="21544"/>
                    <a:pt x="143254" y="22255"/>
                  </a:cubicBezTo>
                  <a:cubicBezTo>
                    <a:pt x="149970" y="14191"/>
                    <a:pt x="150509" y="7893"/>
                    <a:pt x="150558" y="6961"/>
                  </a:cubicBezTo>
                  <a:cubicBezTo>
                    <a:pt x="150631" y="5417"/>
                    <a:pt x="149823" y="3947"/>
                    <a:pt x="148450" y="3187"/>
                  </a:cubicBezTo>
                  <a:cubicBezTo>
                    <a:pt x="147842" y="2855"/>
                    <a:pt x="147163" y="2688"/>
                    <a:pt x="146485" y="2688"/>
                  </a:cubicBezTo>
                  <a:cubicBezTo>
                    <a:pt x="145660" y="2688"/>
                    <a:pt x="144836" y="2935"/>
                    <a:pt x="144137" y="3432"/>
                  </a:cubicBezTo>
                  <a:cubicBezTo>
                    <a:pt x="136073" y="9094"/>
                    <a:pt x="125804" y="11814"/>
                    <a:pt x="121343" y="12549"/>
                  </a:cubicBezTo>
                  <a:cubicBezTo>
                    <a:pt x="112912" y="4437"/>
                    <a:pt x="101908" y="1"/>
                    <a:pt x="90144"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4195400" y="4396600"/>
              <a:ext cx="232850" cy="204100"/>
            </a:xfrm>
            <a:custGeom>
              <a:avLst/>
              <a:gdLst/>
              <a:ahLst/>
              <a:cxnLst/>
              <a:rect l="l" t="t" r="r" b="b"/>
              <a:pathLst>
                <a:path w="9314" h="8164" extrusionOk="0">
                  <a:moveTo>
                    <a:pt x="4660" y="0"/>
                  </a:moveTo>
                  <a:cubicBezTo>
                    <a:pt x="4010" y="0"/>
                    <a:pt x="3353" y="158"/>
                    <a:pt x="2745" y="492"/>
                  </a:cubicBezTo>
                  <a:cubicBezTo>
                    <a:pt x="760" y="1546"/>
                    <a:pt x="0" y="4021"/>
                    <a:pt x="1078" y="6007"/>
                  </a:cubicBezTo>
                  <a:cubicBezTo>
                    <a:pt x="1814" y="7379"/>
                    <a:pt x="3211" y="8163"/>
                    <a:pt x="4681" y="8163"/>
                  </a:cubicBezTo>
                  <a:cubicBezTo>
                    <a:pt x="5318" y="8163"/>
                    <a:pt x="5980" y="7992"/>
                    <a:pt x="6593" y="7673"/>
                  </a:cubicBezTo>
                  <a:cubicBezTo>
                    <a:pt x="8578" y="6595"/>
                    <a:pt x="9313" y="4120"/>
                    <a:pt x="8259" y="2134"/>
                  </a:cubicBezTo>
                  <a:cubicBezTo>
                    <a:pt x="7515" y="781"/>
                    <a:pt x="6106" y="0"/>
                    <a:pt x="4660"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7"/>
            <p:cNvSpPr/>
            <p:nvPr/>
          </p:nvSpPr>
          <p:spPr>
            <a:xfrm>
              <a:off x="2163600" y="1479450"/>
              <a:ext cx="231650" cy="204100"/>
            </a:xfrm>
            <a:custGeom>
              <a:avLst/>
              <a:gdLst/>
              <a:ahLst/>
              <a:cxnLst/>
              <a:rect l="l" t="t" r="r" b="b"/>
              <a:pathLst>
                <a:path w="9266" h="8164" extrusionOk="0">
                  <a:moveTo>
                    <a:pt x="4634" y="0"/>
                  </a:moveTo>
                  <a:cubicBezTo>
                    <a:pt x="3343" y="0"/>
                    <a:pt x="2076" y="618"/>
                    <a:pt x="1275" y="1766"/>
                  </a:cubicBezTo>
                  <a:cubicBezTo>
                    <a:pt x="1" y="3605"/>
                    <a:pt x="467" y="6153"/>
                    <a:pt x="2329" y="7428"/>
                  </a:cubicBezTo>
                  <a:cubicBezTo>
                    <a:pt x="3016" y="7918"/>
                    <a:pt x="3824" y="8163"/>
                    <a:pt x="4633" y="8163"/>
                  </a:cubicBezTo>
                  <a:cubicBezTo>
                    <a:pt x="5932" y="8163"/>
                    <a:pt x="7207" y="7550"/>
                    <a:pt x="7991" y="6399"/>
                  </a:cubicBezTo>
                  <a:cubicBezTo>
                    <a:pt x="9265" y="4536"/>
                    <a:pt x="8800" y="2011"/>
                    <a:pt x="6961" y="737"/>
                  </a:cubicBezTo>
                  <a:cubicBezTo>
                    <a:pt x="6247" y="239"/>
                    <a:pt x="5436" y="0"/>
                    <a:pt x="4634"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630D4-4BC9-4187-8C1D-52A9C6B7D147}"/>
              </a:ext>
            </a:extLst>
          </p:cNvPr>
          <p:cNvSpPr>
            <a:spLocks noGrp="1"/>
          </p:cNvSpPr>
          <p:nvPr>
            <p:ph type="title"/>
          </p:nvPr>
        </p:nvSpPr>
        <p:spPr>
          <a:xfrm flipH="1">
            <a:off x="5652527" y="1365350"/>
            <a:ext cx="3212071" cy="3304318"/>
          </a:xfrm>
        </p:spPr>
        <p:txBody>
          <a:bodyPr/>
          <a:lstStyle/>
          <a:p>
            <a:pPr algn="l"/>
            <a:r>
              <a:rPr lang="en-US" sz="1800" dirty="0"/>
              <a:t>Desktop windows version</a:t>
            </a:r>
            <a:br>
              <a:rPr lang="en-US" sz="1800" dirty="0"/>
            </a:br>
            <a:r>
              <a:rPr lang="en-US" sz="1800" dirty="0">
                <a:hlinkClick r:id="rId2"/>
              </a:rPr>
              <a:t>https://zoom.us/download</a:t>
            </a:r>
            <a:br>
              <a:rPr lang="en-US" sz="1800" dirty="0"/>
            </a:br>
            <a:br>
              <a:rPr lang="en-US" sz="1800" dirty="0"/>
            </a:br>
            <a:r>
              <a:rPr lang="en-US" sz="1800" dirty="0"/>
              <a:t>IOS </a:t>
            </a:r>
            <a:br>
              <a:rPr lang="en-US" sz="1800" dirty="0"/>
            </a:br>
            <a:r>
              <a:rPr lang="en-US" sz="1800" dirty="0"/>
              <a:t>download from Appstore</a:t>
            </a:r>
            <a:br>
              <a:rPr lang="en-US" sz="1800" dirty="0"/>
            </a:br>
            <a:br>
              <a:rPr lang="en-US" sz="1800" dirty="0"/>
            </a:br>
            <a:r>
              <a:rPr lang="en-US" sz="1800" dirty="0" err="1"/>
              <a:t>Andriode</a:t>
            </a:r>
            <a:r>
              <a:rPr lang="en-US" sz="1800" dirty="0"/>
              <a:t> </a:t>
            </a:r>
            <a:br>
              <a:rPr lang="en-US" sz="1800" dirty="0"/>
            </a:br>
            <a:r>
              <a:rPr lang="en-US" sz="1800" dirty="0"/>
              <a:t>download from </a:t>
            </a:r>
            <a:r>
              <a:rPr lang="en-US" sz="1800" dirty="0" err="1"/>
              <a:t>Playstore</a:t>
            </a:r>
            <a:br>
              <a:rPr lang="en-US" sz="1800" dirty="0"/>
            </a:br>
            <a:br>
              <a:rPr lang="en-US" sz="1800" dirty="0"/>
            </a:br>
            <a:r>
              <a:rPr lang="en-US" sz="1800" dirty="0"/>
              <a:t>Desktop Linux version</a:t>
            </a:r>
            <a:br>
              <a:rPr lang="en-US" sz="1800" dirty="0"/>
            </a:br>
            <a:r>
              <a:rPr lang="en-US" sz="1800" dirty="0" err="1"/>
              <a:t>sudo</a:t>
            </a:r>
            <a:r>
              <a:rPr lang="en-US" sz="1800" dirty="0"/>
              <a:t> apt install ./zoom_amd64.deb</a:t>
            </a:r>
          </a:p>
        </p:txBody>
      </p:sp>
      <p:sp>
        <p:nvSpPr>
          <p:cNvPr id="3" name="Title 2">
            <a:extLst>
              <a:ext uri="{FF2B5EF4-FFF2-40B4-BE49-F238E27FC236}">
                <a16:creationId xmlns:a16="http://schemas.microsoft.com/office/drawing/2014/main" id="{29CD9E90-2E6E-4DA7-9E10-3AF467915F8B}"/>
              </a:ext>
            </a:extLst>
          </p:cNvPr>
          <p:cNvSpPr>
            <a:spLocks noGrp="1"/>
          </p:cNvSpPr>
          <p:nvPr>
            <p:ph type="ctrTitle" idx="2"/>
          </p:nvPr>
        </p:nvSpPr>
        <p:spPr>
          <a:xfrm flipH="1">
            <a:off x="1462975" y="150050"/>
            <a:ext cx="6821100" cy="1215300"/>
          </a:xfrm>
        </p:spPr>
        <p:txBody>
          <a:bodyPr/>
          <a:lstStyle/>
          <a:p>
            <a:r>
              <a:rPr lang="th-TH" dirty="0"/>
              <a:t>การติดตั้ง </a:t>
            </a:r>
            <a:r>
              <a:rPr lang="en-US" dirty="0"/>
              <a:t>Zoom</a:t>
            </a:r>
          </a:p>
        </p:txBody>
      </p:sp>
      <p:pic>
        <p:nvPicPr>
          <p:cNvPr id="5" name="Picture 4">
            <a:extLst>
              <a:ext uri="{FF2B5EF4-FFF2-40B4-BE49-F238E27FC236}">
                <a16:creationId xmlns:a16="http://schemas.microsoft.com/office/drawing/2014/main" id="{E5B98EE8-2910-4289-A17E-60163877BC1B}"/>
              </a:ext>
            </a:extLst>
          </p:cNvPr>
          <p:cNvPicPr>
            <a:picLocks noChangeAspect="1"/>
          </p:cNvPicPr>
          <p:nvPr/>
        </p:nvPicPr>
        <p:blipFill>
          <a:blip r:embed="rId3"/>
          <a:stretch>
            <a:fillRect/>
          </a:stretch>
        </p:blipFill>
        <p:spPr>
          <a:xfrm>
            <a:off x="388913" y="1365350"/>
            <a:ext cx="4962574" cy="3304318"/>
          </a:xfrm>
          <a:prstGeom prst="rect">
            <a:avLst/>
          </a:prstGeom>
        </p:spPr>
      </p:pic>
      <p:sp>
        <p:nvSpPr>
          <p:cNvPr id="6" name="Rectangle 5">
            <a:extLst>
              <a:ext uri="{FF2B5EF4-FFF2-40B4-BE49-F238E27FC236}">
                <a16:creationId xmlns:a16="http://schemas.microsoft.com/office/drawing/2014/main" id="{86F94AD2-0F72-45FA-B78A-E8F320B636BD}"/>
              </a:ext>
            </a:extLst>
          </p:cNvPr>
          <p:cNvSpPr/>
          <p:nvPr/>
        </p:nvSpPr>
        <p:spPr>
          <a:xfrm>
            <a:off x="5292621" y="4669668"/>
            <a:ext cx="3764198" cy="393954"/>
          </a:xfrm>
          <a:prstGeom prst="rect">
            <a:avLst/>
          </a:prstGeom>
        </p:spPr>
        <p:txBody>
          <a:bodyPr wrap="square">
            <a:spAutoFit/>
          </a:bodyPr>
          <a:lstStyle/>
          <a:p>
            <a:r>
              <a:rPr lang="th-TH" dirty="0"/>
              <a:t>การติดตั้ง </a:t>
            </a:r>
            <a:r>
              <a:rPr lang="en-US" dirty="0"/>
              <a:t>https://youtu.be/g2LO4hsjQr4</a:t>
            </a:r>
          </a:p>
        </p:txBody>
      </p:sp>
    </p:spTree>
    <p:extLst>
      <p:ext uri="{BB962C8B-B14F-4D97-AF65-F5344CB8AC3E}">
        <p14:creationId xmlns:p14="http://schemas.microsoft.com/office/powerpoint/2010/main" val="1377811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B3C9AA-0BA9-4459-AF56-07A64912FDC1}"/>
              </a:ext>
            </a:extLst>
          </p:cNvPr>
          <p:cNvPicPr>
            <a:picLocks noChangeAspect="1"/>
          </p:cNvPicPr>
          <p:nvPr/>
        </p:nvPicPr>
        <p:blipFill>
          <a:blip r:embed="rId2"/>
          <a:stretch>
            <a:fillRect/>
          </a:stretch>
        </p:blipFill>
        <p:spPr>
          <a:xfrm>
            <a:off x="457745" y="811298"/>
            <a:ext cx="4952706" cy="3132598"/>
          </a:xfrm>
          <a:prstGeom prst="rect">
            <a:avLst/>
          </a:prstGeom>
        </p:spPr>
      </p:pic>
      <p:sp>
        <p:nvSpPr>
          <p:cNvPr id="2" name="TextBox 1">
            <a:extLst>
              <a:ext uri="{FF2B5EF4-FFF2-40B4-BE49-F238E27FC236}">
                <a16:creationId xmlns:a16="http://schemas.microsoft.com/office/drawing/2014/main" id="{A154FBE0-3745-44B9-AC0D-A72058C6CDF0}"/>
              </a:ext>
            </a:extLst>
          </p:cNvPr>
          <p:cNvSpPr txBox="1"/>
          <p:nvPr/>
        </p:nvSpPr>
        <p:spPr>
          <a:xfrm>
            <a:off x="1665075" y="4184523"/>
            <a:ext cx="1109599" cy="307777"/>
          </a:xfrm>
          <a:prstGeom prst="rect">
            <a:avLst/>
          </a:prstGeom>
          <a:noFill/>
        </p:spPr>
        <p:txBody>
          <a:bodyPr wrap="none" rtlCol="0">
            <a:spAutoFit/>
          </a:bodyPr>
          <a:lstStyle/>
          <a:p>
            <a:r>
              <a:rPr lang="en-US" dirty="0"/>
              <a:t>Zoom (PC) </a:t>
            </a:r>
          </a:p>
        </p:txBody>
      </p:sp>
      <p:pic>
        <p:nvPicPr>
          <p:cNvPr id="8" name="Picture 7">
            <a:extLst>
              <a:ext uri="{FF2B5EF4-FFF2-40B4-BE49-F238E27FC236}">
                <a16:creationId xmlns:a16="http://schemas.microsoft.com/office/drawing/2014/main" id="{BD6A4774-FE1F-467A-B05B-C6E037136F21}"/>
              </a:ext>
            </a:extLst>
          </p:cNvPr>
          <p:cNvPicPr>
            <a:picLocks noChangeAspect="1"/>
          </p:cNvPicPr>
          <p:nvPr/>
        </p:nvPicPr>
        <p:blipFill>
          <a:blip r:embed="rId3"/>
          <a:stretch>
            <a:fillRect/>
          </a:stretch>
        </p:blipFill>
        <p:spPr>
          <a:xfrm>
            <a:off x="5957964" y="216216"/>
            <a:ext cx="2300034" cy="4089748"/>
          </a:xfrm>
          <a:prstGeom prst="rect">
            <a:avLst/>
          </a:prstGeom>
        </p:spPr>
      </p:pic>
      <p:sp>
        <p:nvSpPr>
          <p:cNvPr id="9" name="TextBox 8">
            <a:extLst>
              <a:ext uri="{FF2B5EF4-FFF2-40B4-BE49-F238E27FC236}">
                <a16:creationId xmlns:a16="http://schemas.microsoft.com/office/drawing/2014/main" id="{4FBD10FE-63B9-4CF5-A585-0366048C02F7}"/>
              </a:ext>
            </a:extLst>
          </p:cNvPr>
          <p:cNvSpPr txBox="1"/>
          <p:nvPr/>
        </p:nvSpPr>
        <p:spPr>
          <a:xfrm>
            <a:off x="6149393" y="4381500"/>
            <a:ext cx="1616148" cy="307777"/>
          </a:xfrm>
          <a:prstGeom prst="rect">
            <a:avLst/>
          </a:prstGeom>
          <a:noFill/>
        </p:spPr>
        <p:txBody>
          <a:bodyPr wrap="none" rtlCol="0">
            <a:spAutoFit/>
          </a:bodyPr>
          <a:lstStyle/>
          <a:p>
            <a:r>
              <a:rPr lang="th-TH" dirty="0"/>
              <a:t>         </a:t>
            </a:r>
            <a:r>
              <a:rPr lang="en-US" dirty="0"/>
              <a:t>Zoom (IOS) </a:t>
            </a:r>
          </a:p>
        </p:txBody>
      </p:sp>
      <p:sp>
        <p:nvSpPr>
          <p:cNvPr id="10" name="Speech Bubble: Rectangle with Corners Rounded 9">
            <a:extLst>
              <a:ext uri="{FF2B5EF4-FFF2-40B4-BE49-F238E27FC236}">
                <a16:creationId xmlns:a16="http://schemas.microsoft.com/office/drawing/2014/main" id="{29A1847A-5E77-4DB9-B7D5-A7C66DF08779}"/>
              </a:ext>
            </a:extLst>
          </p:cNvPr>
          <p:cNvSpPr/>
          <p:nvPr/>
        </p:nvSpPr>
        <p:spPr>
          <a:xfrm>
            <a:off x="870559" y="1377863"/>
            <a:ext cx="794516" cy="607512"/>
          </a:xfrm>
          <a:prstGeom prst="wedgeRoundRectCallout">
            <a:avLst>
              <a:gd name="adj1" fmla="val 24887"/>
              <a:gd name="adj2" fmla="val 738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สร้างการประชุม</a:t>
            </a:r>
            <a:endParaRPr lang="en-US" dirty="0">
              <a:solidFill>
                <a:schemeClr val="tx1"/>
              </a:solidFill>
            </a:endParaRPr>
          </a:p>
        </p:txBody>
      </p:sp>
      <p:sp>
        <p:nvSpPr>
          <p:cNvPr id="11" name="Speech Bubble: Rectangle with Corners Rounded 10">
            <a:extLst>
              <a:ext uri="{FF2B5EF4-FFF2-40B4-BE49-F238E27FC236}">
                <a16:creationId xmlns:a16="http://schemas.microsoft.com/office/drawing/2014/main" id="{3ACBF6FE-F7B5-4694-B51D-B8E716E22A92}"/>
              </a:ext>
            </a:extLst>
          </p:cNvPr>
          <p:cNvSpPr/>
          <p:nvPr/>
        </p:nvSpPr>
        <p:spPr>
          <a:xfrm>
            <a:off x="6018756" y="1828799"/>
            <a:ext cx="739036" cy="460331"/>
          </a:xfrm>
          <a:prstGeom prst="wedgeRoundRectCallout">
            <a:avLst>
              <a:gd name="adj1" fmla="val -23894"/>
              <a:gd name="adj2" fmla="val -1284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สร้างการประชุม</a:t>
            </a:r>
            <a:endParaRPr lang="en-US" dirty="0">
              <a:solidFill>
                <a:schemeClr val="tx1"/>
              </a:solidFill>
            </a:endParaRPr>
          </a:p>
        </p:txBody>
      </p:sp>
      <p:sp>
        <p:nvSpPr>
          <p:cNvPr id="12" name="Speech Bubble: Rectangle with Corners Rounded 11">
            <a:extLst>
              <a:ext uri="{FF2B5EF4-FFF2-40B4-BE49-F238E27FC236}">
                <a16:creationId xmlns:a16="http://schemas.microsoft.com/office/drawing/2014/main" id="{E53C70E7-6E6F-4DD6-BAB0-9D90DDF62AAD}"/>
              </a:ext>
            </a:extLst>
          </p:cNvPr>
          <p:cNvSpPr/>
          <p:nvPr/>
        </p:nvSpPr>
        <p:spPr>
          <a:xfrm>
            <a:off x="1890229" y="1308969"/>
            <a:ext cx="794516" cy="607512"/>
          </a:xfrm>
          <a:prstGeom prst="wedgeRoundRectCallout">
            <a:avLst>
              <a:gd name="adj1" fmla="val 7545"/>
              <a:gd name="adj2" fmla="val 81057"/>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th-TH" dirty="0">
                <a:solidFill>
                  <a:schemeClr val="tx1"/>
                </a:solidFill>
              </a:rPr>
              <a:t>เข้าร่วมการประชุม</a:t>
            </a:r>
            <a:endParaRPr lang="en-US" dirty="0">
              <a:solidFill>
                <a:schemeClr val="tx1"/>
              </a:solidFill>
            </a:endParaRPr>
          </a:p>
        </p:txBody>
      </p:sp>
      <p:sp>
        <p:nvSpPr>
          <p:cNvPr id="13" name="Speech Bubble: Rectangle with Corners Rounded 12">
            <a:extLst>
              <a:ext uri="{FF2B5EF4-FFF2-40B4-BE49-F238E27FC236}">
                <a16:creationId xmlns:a16="http://schemas.microsoft.com/office/drawing/2014/main" id="{30C31EA7-AE24-41EF-8C7F-14BC1209A039}"/>
              </a:ext>
            </a:extLst>
          </p:cNvPr>
          <p:cNvSpPr/>
          <p:nvPr/>
        </p:nvSpPr>
        <p:spPr>
          <a:xfrm>
            <a:off x="6710723" y="1525043"/>
            <a:ext cx="794516" cy="460331"/>
          </a:xfrm>
          <a:prstGeom prst="wedgeRoundRectCallout">
            <a:avLst>
              <a:gd name="adj1" fmla="val -25563"/>
              <a:gd name="adj2" fmla="val -76507"/>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th-TH" dirty="0">
                <a:solidFill>
                  <a:schemeClr val="tx1"/>
                </a:solidFill>
              </a:rPr>
              <a:t>เข้าร่วมการประชุม</a:t>
            </a:r>
            <a:endParaRPr lang="en-US" dirty="0">
              <a:solidFill>
                <a:schemeClr val="tx1"/>
              </a:solidFill>
            </a:endParaRPr>
          </a:p>
        </p:txBody>
      </p:sp>
    </p:spTree>
    <p:extLst>
      <p:ext uri="{BB962C8B-B14F-4D97-AF65-F5344CB8AC3E}">
        <p14:creationId xmlns:p14="http://schemas.microsoft.com/office/powerpoint/2010/main" val="1307409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B3C9AA-0BA9-4459-AF56-07A64912FDC1}"/>
              </a:ext>
            </a:extLst>
          </p:cNvPr>
          <p:cNvPicPr>
            <a:picLocks noChangeAspect="1"/>
          </p:cNvPicPr>
          <p:nvPr/>
        </p:nvPicPr>
        <p:blipFill>
          <a:blip r:embed="rId2"/>
          <a:stretch>
            <a:fillRect/>
          </a:stretch>
        </p:blipFill>
        <p:spPr>
          <a:xfrm>
            <a:off x="4331561" y="1728469"/>
            <a:ext cx="2505580" cy="1584785"/>
          </a:xfrm>
          <a:prstGeom prst="rect">
            <a:avLst/>
          </a:prstGeom>
        </p:spPr>
      </p:pic>
      <p:sp>
        <p:nvSpPr>
          <p:cNvPr id="2" name="TextBox 1">
            <a:extLst>
              <a:ext uri="{FF2B5EF4-FFF2-40B4-BE49-F238E27FC236}">
                <a16:creationId xmlns:a16="http://schemas.microsoft.com/office/drawing/2014/main" id="{A154FBE0-3745-44B9-AC0D-A72058C6CDF0}"/>
              </a:ext>
            </a:extLst>
          </p:cNvPr>
          <p:cNvSpPr txBox="1"/>
          <p:nvPr/>
        </p:nvSpPr>
        <p:spPr>
          <a:xfrm>
            <a:off x="4953918" y="3388628"/>
            <a:ext cx="1109599" cy="307777"/>
          </a:xfrm>
          <a:prstGeom prst="rect">
            <a:avLst/>
          </a:prstGeom>
          <a:noFill/>
        </p:spPr>
        <p:txBody>
          <a:bodyPr wrap="none" rtlCol="0">
            <a:spAutoFit/>
          </a:bodyPr>
          <a:lstStyle/>
          <a:p>
            <a:r>
              <a:rPr lang="en-US" dirty="0"/>
              <a:t>Zoom (PC) </a:t>
            </a:r>
          </a:p>
        </p:txBody>
      </p:sp>
      <p:pic>
        <p:nvPicPr>
          <p:cNvPr id="8" name="Picture 7">
            <a:extLst>
              <a:ext uri="{FF2B5EF4-FFF2-40B4-BE49-F238E27FC236}">
                <a16:creationId xmlns:a16="http://schemas.microsoft.com/office/drawing/2014/main" id="{BD6A4774-FE1F-467A-B05B-C6E037136F21}"/>
              </a:ext>
            </a:extLst>
          </p:cNvPr>
          <p:cNvPicPr>
            <a:picLocks noChangeAspect="1"/>
          </p:cNvPicPr>
          <p:nvPr/>
        </p:nvPicPr>
        <p:blipFill>
          <a:blip r:embed="rId3"/>
          <a:stretch>
            <a:fillRect/>
          </a:stretch>
        </p:blipFill>
        <p:spPr>
          <a:xfrm>
            <a:off x="7077218" y="1067986"/>
            <a:ext cx="1850866" cy="3291071"/>
          </a:xfrm>
          <a:prstGeom prst="rect">
            <a:avLst/>
          </a:prstGeom>
        </p:spPr>
      </p:pic>
      <p:sp>
        <p:nvSpPr>
          <p:cNvPr id="9" name="TextBox 8">
            <a:extLst>
              <a:ext uri="{FF2B5EF4-FFF2-40B4-BE49-F238E27FC236}">
                <a16:creationId xmlns:a16="http://schemas.microsoft.com/office/drawing/2014/main" id="{4FBD10FE-63B9-4CF5-A585-0366048C02F7}"/>
              </a:ext>
            </a:extLst>
          </p:cNvPr>
          <p:cNvSpPr txBox="1"/>
          <p:nvPr/>
        </p:nvSpPr>
        <p:spPr>
          <a:xfrm>
            <a:off x="7077218" y="4536787"/>
            <a:ext cx="1616148" cy="307777"/>
          </a:xfrm>
          <a:prstGeom prst="rect">
            <a:avLst/>
          </a:prstGeom>
          <a:noFill/>
        </p:spPr>
        <p:txBody>
          <a:bodyPr wrap="none" rtlCol="0">
            <a:spAutoFit/>
          </a:bodyPr>
          <a:lstStyle/>
          <a:p>
            <a:r>
              <a:rPr lang="th-TH" dirty="0"/>
              <a:t>         </a:t>
            </a:r>
            <a:r>
              <a:rPr lang="en-US" dirty="0"/>
              <a:t>Zoom (IOS) </a:t>
            </a:r>
          </a:p>
        </p:txBody>
      </p:sp>
      <p:sp>
        <p:nvSpPr>
          <p:cNvPr id="12" name="Speech Bubble: Rectangle with Corners Rounded 11">
            <a:extLst>
              <a:ext uri="{FF2B5EF4-FFF2-40B4-BE49-F238E27FC236}">
                <a16:creationId xmlns:a16="http://schemas.microsoft.com/office/drawing/2014/main" id="{E53C70E7-6E6F-4DD6-BAB0-9D90DDF62AAD}"/>
              </a:ext>
            </a:extLst>
          </p:cNvPr>
          <p:cNvSpPr/>
          <p:nvPr/>
        </p:nvSpPr>
        <p:spPr>
          <a:xfrm>
            <a:off x="4789835" y="1528174"/>
            <a:ext cx="794516" cy="607512"/>
          </a:xfrm>
          <a:prstGeom prst="wedgeRoundRectCallout">
            <a:avLst>
              <a:gd name="adj1" fmla="val 7545"/>
              <a:gd name="adj2" fmla="val 81057"/>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th-TH" dirty="0">
                <a:solidFill>
                  <a:schemeClr val="tx1"/>
                </a:solidFill>
              </a:rPr>
              <a:t>เข้าร่วมการประชุม</a:t>
            </a:r>
            <a:endParaRPr lang="en-US" dirty="0">
              <a:solidFill>
                <a:schemeClr val="tx1"/>
              </a:solidFill>
            </a:endParaRPr>
          </a:p>
        </p:txBody>
      </p:sp>
      <p:sp>
        <p:nvSpPr>
          <p:cNvPr id="13" name="Speech Bubble: Rectangle with Corners Rounded 12">
            <a:extLst>
              <a:ext uri="{FF2B5EF4-FFF2-40B4-BE49-F238E27FC236}">
                <a16:creationId xmlns:a16="http://schemas.microsoft.com/office/drawing/2014/main" id="{30C31EA7-AE24-41EF-8C7F-14BC1209A039}"/>
              </a:ext>
            </a:extLst>
          </p:cNvPr>
          <p:cNvSpPr/>
          <p:nvPr/>
        </p:nvSpPr>
        <p:spPr>
          <a:xfrm>
            <a:off x="7503090" y="2160739"/>
            <a:ext cx="1184917" cy="256785"/>
          </a:xfrm>
          <a:prstGeom prst="wedgeRoundRectCallout">
            <a:avLst>
              <a:gd name="adj1" fmla="val -25563"/>
              <a:gd name="adj2" fmla="val -76507"/>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th-TH" dirty="0">
                <a:solidFill>
                  <a:schemeClr val="tx1"/>
                </a:solidFill>
              </a:rPr>
              <a:t>เข้าร่วมการประชุม</a:t>
            </a:r>
            <a:endParaRPr lang="en-US" dirty="0">
              <a:solidFill>
                <a:schemeClr val="tx1"/>
              </a:solidFill>
            </a:endParaRPr>
          </a:p>
        </p:txBody>
      </p:sp>
      <p:sp>
        <p:nvSpPr>
          <p:cNvPr id="3" name="TextBox 2">
            <a:extLst>
              <a:ext uri="{FF2B5EF4-FFF2-40B4-BE49-F238E27FC236}">
                <a16:creationId xmlns:a16="http://schemas.microsoft.com/office/drawing/2014/main" id="{70600318-A147-48D8-A8F4-84E686D78AA9}"/>
              </a:ext>
            </a:extLst>
          </p:cNvPr>
          <p:cNvSpPr txBox="1"/>
          <p:nvPr/>
        </p:nvSpPr>
        <p:spPr>
          <a:xfrm>
            <a:off x="352093" y="757702"/>
            <a:ext cx="3850516" cy="4019498"/>
          </a:xfrm>
          <a:prstGeom prst="rect">
            <a:avLst/>
          </a:prstGeom>
          <a:noFill/>
        </p:spPr>
        <p:txBody>
          <a:bodyPr wrap="square" rtlCol="0">
            <a:spAutoFit/>
          </a:bodyPr>
          <a:lstStyle/>
          <a:p>
            <a:r>
              <a:rPr lang="th-TH" sz="2800" dirty="0"/>
              <a:t>ช่องทางการเข้าร่วมประชุม</a:t>
            </a:r>
          </a:p>
          <a:p>
            <a:r>
              <a:rPr lang="th-TH" sz="2000" dirty="0"/>
              <a:t>แบ่งเป็น </a:t>
            </a:r>
            <a:r>
              <a:rPr lang="en-US" sz="2000" dirty="0"/>
              <a:t>2 </a:t>
            </a:r>
            <a:r>
              <a:rPr lang="th-TH" sz="2000" dirty="0"/>
              <a:t>กรณีดังนี้</a:t>
            </a:r>
          </a:p>
          <a:p>
            <a:pPr marL="342900" indent="-342900">
              <a:buAutoNum type="arabicParenR"/>
            </a:pPr>
            <a:r>
              <a:rPr lang="th-TH" sz="2000" dirty="0"/>
              <a:t>ได้รับ </a:t>
            </a:r>
            <a:r>
              <a:rPr lang="en-US" sz="2000" dirty="0"/>
              <a:t>Invite </a:t>
            </a:r>
            <a:r>
              <a:rPr lang="th-TH" sz="2000" dirty="0"/>
              <a:t>สามารถกดเข้าร่วมผ่านทาง </a:t>
            </a:r>
            <a:r>
              <a:rPr lang="en-US" sz="2000" dirty="0"/>
              <a:t>link </a:t>
            </a:r>
            <a:r>
              <a:rPr lang="th-TH" sz="2000" dirty="0"/>
              <a:t>ที่ได้รับได้โดยตรง </a:t>
            </a:r>
          </a:p>
          <a:p>
            <a:pPr marL="342900" indent="-342900">
              <a:buFont typeface="Arial"/>
              <a:buAutoNum type="arabicParenR"/>
            </a:pPr>
            <a:r>
              <a:rPr lang="th-TH" sz="2000" dirty="0"/>
              <a:t>ไม่ได้รับ </a:t>
            </a:r>
            <a:r>
              <a:rPr lang="en-US" sz="2000" dirty="0"/>
              <a:t>Invite</a:t>
            </a:r>
            <a:r>
              <a:rPr lang="th-TH" sz="2000" dirty="0"/>
              <a:t>  แต่ทราบข้อมูลหมายเลขห้อง สามารถ เข้าร่วมได้โดยการกด </a:t>
            </a:r>
            <a:r>
              <a:rPr lang="en-US" sz="2000" dirty="0"/>
              <a:t>Join</a:t>
            </a:r>
            <a:r>
              <a:rPr lang="th-TH" sz="2000" dirty="0"/>
              <a:t> แล้วกรอกข้อมูล หมายเลขห้องและรหัสผ่าน</a:t>
            </a:r>
            <a:endParaRPr lang="en-US" sz="2000" dirty="0"/>
          </a:p>
          <a:p>
            <a:pPr marL="342900" indent="-342900">
              <a:buAutoNum type="arabicParenR"/>
            </a:pPr>
            <a:endParaRPr lang="en-US" sz="2000" dirty="0"/>
          </a:p>
        </p:txBody>
      </p:sp>
      <p:sp>
        <p:nvSpPr>
          <p:cNvPr id="15" name="Title 1">
            <a:extLst>
              <a:ext uri="{FF2B5EF4-FFF2-40B4-BE49-F238E27FC236}">
                <a16:creationId xmlns:a16="http://schemas.microsoft.com/office/drawing/2014/main" id="{EFC9ECC2-4D76-49DC-8459-E562FA6B4A7A}"/>
              </a:ext>
            </a:extLst>
          </p:cNvPr>
          <p:cNvSpPr>
            <a:spLocks noGrp="1"/>
          </p:cNvSpPr>
          <p:nvPr>
            <p:ph type="ctrTitle"/>
          </p:nvPr>
        </p:nvSpPr>
        <p:spPr>
          <a:xfrm>
            <a:off x="823472" y="206643"/>
            <a:ext cx="7345500" cy="577800"/>
          </a:xfrm>
        </p:spPr>
        <p:txBody>
          <a:bodyPr/>
          <a:lstStyle/>
          <a:p>
            <a:r>
              <a:rPr lang="th-TH" dirty="0"/>
              <a:t>การเข้าร่วมการประชุม (</a:t>
            </a:r>
            <a:r>
              <a:rPr lang="en-US" dirty="0"/>
              <a:t>Join meeting</a:t>
            </a:r>
            <a:r>
              <a:rPr lang="th-TH" dirty="0"/>
              <a:t>)</a:t>
            </a:r>
            <a:endParaRPr lang="en-US" dirty="0"/>
          </a:p>
        </p:txBody>
      </p:sp>
    </p:spTree>
    <p:extLst>
      <p:ext uri="{BB962C8B-B14F-4D97-AF65-F5344CB8AC3E}">
        <p14:creationId xmlns:p14="http://schemas.microsoft.com/office/powerpoint/2010/main" val="2161424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069DBBF-C501-4B78-93DB-4829E43345E2}"/>
              </a:ext>
            </a:extLst>
          </p:cNvPr>
          <p:cNvPicPr>
            <a:picLocks noChangeAspect="1"/>
          </p:cNvPicPr>
          <p:nvPr/>
        </p:nvPicPr>
        <p:blipFill>
          <a:blip r:embed="rId2"/>
          <a:stretch>
            <a:fillRect/>
          </a:stretch>
        </p:blipFill>
        <p:spPr>
          <a:xfrm>
            <a:off x="675789" y="989177"/>
            <a:ext cx="2223299" cy="2038024"/>
          </a:xfrm>
          <a:prstGeom prst="rect">
            <a:avLst/>
          </a:prstGeom>
        </p:spPr>
      </p:pic>
      <p:sp>
        <p:nvSpPr>
          <p:cNvPr id="2" name="Title 1">
            <a:extLst>
              <a:ext uri="{FF2B5EF4-FFF2-40B4-BE49-F238E27FC236}">
                <a16:creationId xmlns:a16="http://schemas.microsoft.com/office/drawing/2014/main" id="{AF505FF5-D460-4D2E-B94E-F8A13544B6E0}"/>
              </a:ext>
            </a:extLst>
          </p:cNvPr>
          <p:cNvSpPr>
            <a:spLocks noGrp="1"/>
          </p:cNvSpPr>
          <p:nvPr>
            <p:ph type="ctrTitle"/>
          </p:nvPr>
        </p:nvSpPr>
        <p:spPr>
          <a:xfrm>
            <a:off x="275573" y="3638811"/>
            <a:ext cx="8617906" cy="1067114"/>
          </a:xfrm>
        </p:spPr>
        <p:txBody>
          <a:bodyPr/>
          <a:lstStyle/>
          <a:p>
            <a:r>
              <a:rPr lang="th-TH" sz="1600" dirty="0">
                <a:solidFill>
                  <a:srgbClr val="C00000"/>
                </a:solidFill>
              </a:rPr>
              <a:t>เพื่อประโยชน์ของนักศึกษา อาจารย์ผู้สอนอาจให้นศ.ใช้ชื่อนามสกุลจริงรวมถึงรหัสนักศึกษาในการให้คะแนน</a:t>
            </a:r>
            <a:endParaRPr lang="en-US" sz="1600" dirty="0">
              <a:solidFill>
                <a:srgbClr val="C00000"/>
              </a:solidFill>
            </a:endParaRPr>
          </a:p>
        </p:txBody>
      </p:sp>
      <p:pic>
        <p:nvPicPr>
          <p:cNvPr id="6" name="Picture 5">
            <a:extLst>
              <a:ext uri="{FF2B5EF4-FFF2-40B4-BE49-F238E27FC236}">
                <a16:creationId xmlns:a16="http://schemas.microsoft.com/office/drawing/2014/main" id="{7F2A8266-3574-46B8-B782-9FBA9B7AA8AD}"/>
              </a:ext>
            </a:extLst>
          </p:cNvPr>
          <p:cNvPicPr>
            <a:picLocks noChangeAspect="1"/>
          </p:cNvPicPr>
          <p:nvPr/>
        </p:nvPicPr>
        <p:blipFill>
          <a:blip r:embed="rId3"/>
          <a:stretch>
            <a:fillRect/>
          </a:stretch>
        </p:blipFill>
        <p:spPr>
          <a:xfrm>
            <a:off x="5319102" y="701458"/>
            <a:ext cx="1726787" cy="3070442"/>
          </a:xfrm>
          <a:prstGeom prst="rect">
            <a:avLst/>
          </a:prstGeom>
        </p:spPr>
      </p:pic>
      <p:sp>
        <p:nvSpPr>
          <p:cNvPr id="8" name="Speech Bubble: Rectangle with Corners Rounded 7">
            <a:extLst>
              <a:ext uri="{FF2B5EF4-FFF2-40B4-BE49-F238E27FC236}">
                <a16:creationId xmlns:a16="http://schemas.microsoft.com/office/drawing/2014/main" id="{50BE3DC4-58EF-4ACA-A20C-BE7AE84637F6}"/>
              </a:ext>
            </a:extLst>
          </p:cNvPr>
          <p:cNvSpPr/>
          <p:nvPr/>
        </p:nvSpPr>
        <p:spPr>
          <a:xfrm>
            <a:off x="3194137" y="1002083"/>
            <a:ext cx="1377863" cy="638828"/>
          </a:xfrm>
          <a:prstGeom prst="wedgeRoundRectCallout">
            <a:avLst>
              <a:gd name="adj1" fmla="val -123313"/>
              <a:gd name="adj2" fmla="val 70344"/>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th-TH" dirty="0">
                <a:solidFill>
                  <a:schemeClr val="tx1"/>
                </a:solidFill>
              </a:rPr>
              <a:t>ใส่หมายเลข</a:t>
            </a:r>
            <a:r>
              <a:rPr lang="en-US" dirty="0">
                <a:solidFill>
                  <a:schemeClr val="tx1"/>
                </a:solidFill>
              </a:rPr>
              <a:t>Meeting ID</a:t>
            </a:r>
          </a:p>
        </p:txBody>
      </p:sp>
      <p:sp>
        <p:nvSpPr>
          <p:cNvPr id="9" name="Speech Bubble: Rectangle with Corners Rounded 8">
            <a:extLst>
              <a:ext uri="{FF2B5EF4-FFF2-40B4-BE49-F238E27FC236}">
                <a16:creationId xmlns:a16="http://schemas.microsoft.com/office/drawing/2014/main" id="{FF8D221A-737F-4522-8FFC-DCA2285B1BBB}"/>
              </a:ext>
            </a:extLst>
          </p:cNvPr>
          <p:cNvSpPr/>
          <p:nvPr/>
        </p:nvSpPr>
        <p:spPr>
          <a:xfrm>
            <a:off x="7635986" y="437575"/>
            <a:ext cx="1377863" cy="638828"/>
          </a:xfrm>
          <a:prstGeom prst="wedgeRoundRectCallout">
            <a:avLst>
              <a:gd name="adj1" fmla="val -116041"/>
              <a:gd name="adj2" fmla="val 47795"/>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th-TH" dirty="0">
                <a:solidFill>
                  <a:schemeClr val="tx1"/>
                </a:solidFill>
              </a:rPr>
              <a:t>ป้อน </a:t>
            </a:r>
            <a:r>
              <a:rPr lang="en-US" dirty="0">
                <a:solidFill>
                  <a:schemeClr val="tx1"/>
                </a:solidFill>
              </a:rPr>
              <a:t>Meeting ID</a:t>
            </a:r>
          </a:p>
        </p:txBody>
      </p:sp>
      <p:sp>
        <p:nvSpPr>
          <p:cNvPr id="10" name="Speech Bubble: Rectangle with Corners Rounded 9">
            <a:extLst>
              <a:ext uri="{FF2B5EF4-FFF2-40B4-BE49-F238E27FC236}">
                <a16:creationId xmlns:a16="http://schemas.microsoft.com/office/drawing/2014/main" id="{A3C37708-0E37-4CCF-882B-4FA71DC2E221}"/>
              </a:ext>
            </a:extLst>
          </p:cNvPr>
          <p:cNvSpPr/>
          <p:nvPr/>
        </p:nvSpPr>
        <p:spPr>
          <a:xfrm>
            <a:off x="3263032" y="1926276"/>
            <a:ext cx="1089764" cy="638828"/>
          </a:xfrm>
          <a:prstGeom prst="wedgeRoundRectCallout">
            <a:avLst>
              <a:gd name="adj1" fmla="val -96495"/>
              <a:gd name="adj2" fmla="val -16911"/>
              <a:gd name="adj3" fmla="val 16667"/>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th-TH" dirty="0">
                <a:solidFill>
                  <a:schemeClr val="bg1"/>
                </a:solidFill>
              </a:rPr>
              <a:t>ใส่ชื่อนามสกุลของตนเอง</a:t>
            </a:r>
            <a:endParaRPr lang="en-US" dirty="0">
              <a:solidFill>
                <a:schemeClr val="bg1"/>
              </a:solidFill>
            </a:endParaRPr>
          </a:p>
        </p:txBody>
      </p:sp>
      <p:sp>
        <p:nvSpPr>
          <p:cNvPr id="11" name="Speech Bubble: Rectangle with Corners Rounded 10">
            <a:extLst>
              <a:ext uri="{FF2B5EF4-FFF2-40B4-BE49-F238E27FC236}">
                <a16:creationId xmlns:a16="http://schemas.microsoft.com/office/drawing/2014/main" id="{0E6154EF-C149-43DC-A98D-2A4485A9B37D}"/>
              </a:ext>
            </a:extLst>
          </p:cNvPr>
          <p:cNvSpPr/>
          <p:nvPr/>
        </p:nvSpPr>
        <p:spPr>
          <a:xfrm>
            <a:off x="7530767" y="1287448"/>
            <a:ext cx="1089764" cy="638828"/>
          </a:xfrm>
          <a:prstGeom prst="wedgeRoundRectCallout">
            <a:avLst>
              <a:gd name="adj1" fmla="val -96495"/>
              <a:gd name="adj2" fmla="val -16911"/>
              <a:gd name="adj3" fmla="val 16667"/>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th-TH" dirty="0">
                <a:solidFill>
                  <a:schemeClr val="bg1"/>
                </a:solidFill>
              </a:rPr>
              <a:t>ใส่ชื่อนามสกุลของตนเอง</a:t>
            </a:r>
            <a:endParaRPr lang="en-US" dirty="0">
              <a:solidFill>
                <a:schemeClr val="bg1"/>
              </a:solidFill>
            </a:endParaRPr>
          </a:p>
        </p:txBody>
      </p:sp>
    </p:spTree>
    <p:extLst>
      <p:ext uri="{BB962C8B-B14F-4D97-AF65-F5344CB8AC3E}">
        <p14:creationId xmlns:p14="http://schemas.microsoft.com/office/powerpoint/2010/main" val="1744228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7DFAAA6-F0D0-4097-950F-D0EDFE94248A}"/>
              </a:ext>
            </a:extLst>
          </p:cNvPr>
          <p:cNvPicPr>
            <a:picLocks noChangeAspect="1"/>
          </p:cNvPicPr>
          <p:nvPr/>
        </p:nvPicPr>
        <p:blipFill>
          <a:blip r:embed="rId2"/>
          <a:stretch>
            <a:fillRect/>
          </a:stretch>
        </p:blipFill>
        <p:spPr>
          <a:xfrm>
            <a:off x="546273" y="452502"/>
            <a:ext cx="8258175" cy="4238495"/>
          </a:xfrm>
          <a:prstGeom prst="rect">
            <a:avLst/>
          </a:prstGeom>
        </p:spPr>
      </p:pic>
      <p:sp>
        <p:nvSpPr>
          <p:cNvPr id="4" name="TextBox 3">
            <a:extLst>
              <a:ext uri="{FF2B5EF4-FFF2-40B4-BE49-F238E27FC236}">
                <a16:creationId xmlns:a16="http://schemas.microsoft.com/office/drawing/2014/main" id="{B74AD00A-B5DD-47C9-8104-2804264B78DC}"/>
              </a:ext>
            </a:extLst>
          </p:cNvPr>
          <p:cNvSpPr txBox="1"/>
          <p:nvPr/>
        </p:nvSpPr>
        <p:spPr>
          <a:xfrm>
            <a:off x="6122242" y="1676281"/>
            <a:ext cx="2391974" cy="1815882"/>
          </a:xfrm>
          <a:prstGeom prst="rect">
            <a:avLst/>
          </a:prstGeom>
          <a:noFill/>
        </p:spPr>
        <p:txBody>
          <a:bodyPr wrap="square" rtlCol="0">
            <a:spAutoFit/>
          </a:bodyPr>
          <a:lstStyle/>
          <a:p>
            <a:r>
              <a:rPr lang="th-TH" b="1" dirty="0">
                <a:solidFill>
                  <a:schemeClr val="bg1"/>
                </a:solidFill>
              </a:rPr>
              <a:t>เมื่อสตาร์ทมีตติ้ง จะเข้าสู่หน้าจอหลัก</a:t>
            </a:r>
          </a:p>
          <a:p>
            <a:r>
              <a:rPr lang="en-US" b="1" dirty="0">
                <a:solidFill>
                  <a:schemeClr val="bg1"/>
                </a:solidFill>
              </a:rPr>
              <a:t>Participants 1 </a:t>
            </a:r>
            <a:r>
              <a:rPr lang="th-TH" b="1" dirty="0">
                <a:solidFill>
                  <a:schemeClr val="bg1"/>
                </a:solidFill>
              </a:rPr>
              <a:t>คนคือผู้สอน   </a:t>
            </a:r>
          </a:p>
          <a:p>
            <a:r>
              <a:rPr lang="th-TH" b="1" dirty="0">
                <a:solidFill>
                  <a:schemeClr val="bg1"/>
                </a:solidFill>
              </a:rPr>
              <a:t>ผู้สอนจะ </a:t>
            </a:r>
            <a:r>
              <a:rPr lang="en-US" b="1" dirty="0">
                <a:solidFill>
                  <a:schemeClr val="bg1"/>
                </a:solidFill>
              </a:rPr>
              <a:t>Invite </a:t>
            </a:r>
            <a:r>
              <a:rPr lang="th-TH" b="1" dirty="0">
                <a:solidFill>
                  <a:schemeClr val="bg1"/>
                </a:solidFill>
              </a:rPr>
              <a:t>เพื่อเชิญนักศึกษา ผ่านเมนู </a:t>
            </a:r>
            <a:r>
              <a:rPr lang="en-US" b="1" dirty="0">
                <a:solidFill>
                  <a:schemeClr val="bg1"/>
                </a:solidFill>
              </a:rPr>
              <a:t>Participants</a:t>
            </a:r>
          </a:p>
        </p:txBody>
      </p:sp>
    </p:spTree>
    <p:extLst>
      <p:ext uri="{BB962C8B-B14F-4D97-AF65-F5344CB8AC3E}">
        <p14:creationId xmlns:p14="http://schemas.microsoft.com/office/powerpoint/2010/main" val="1713200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807D5C-1A03-45E1-B5D9-272A6C07E341}"/>
              </a:ext>
            </a:extLst>
          </p:cNvPr>
          <p:cNvPicPr>
            <a:picLocks noChangeAspect="1"/>
          </p:cNvPicPr>
          <p:nvPr/>
        </p:nvPicPr>
        <p:blipFill>
          <a:blip r:embed="rId2"/>
          <a:stretch>
            <a:fillRect/>
          </a:stretch>
        </p:blipFill>
        <p:spPr>
          <a:xfrm>
            <a:off x="441037" y="0"/>
            <a:ext cx="8261925" cy="5143500"/>
          </a:xfrm>
          <a:prstGeom prst="rect">
            <a:avLst/>
          </a:prstGeom>
        </p:spPr>
      </p:pic>
      <p:sp>
        <p:nvSpPr>
          <p:cNvPr id="4" name="Speech Bubble: Rectangle with Corners Rounded 3">
            <a:extLst>
              <a:ext uri="{FF2B5EF4-FFF2-40B4-BE49-F238E27FC236}">
                <a16:creationId xmlns:a16="http://schemas.microsoft.com/office/drawing/2014/main" id="{CE24FA26-098F-4AB6-8DF7-6691F99E879E}"/>
              </a:ext>
            </a:extLst>
          </p:cNvPr>
          <p:cNvSpPr/>
          <p:nvPr/>
        </p:nvSpPr>
        <p:spPr>
          <a:xfrm>
            <a:off x="187177" y="3452013"/>
            <a:ext cx="975768" cy="601418"/>
          </a:xfrm>
          <a:prstGeom prst="wedgeRoundRectCallout">
            <a:avLst>
              <a:gd name="adj1" fmla="val 50427"/>
              <a:gd name="adj2" fmla="val 1560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กดตั้งค่าเสียงพูด</a:t>
            </a:r>
            <a:r>
              <a:rPr lang="en-US" dirty="0">
                <a:solidFill>
                  <a:schemeClr val="tx1"/>
                </a:solidFill>
              </a:rPr>
              <a:t>/</a:t>
            </a:r>
            <a:r>
              <a:rPr lang="th-TH" dirty="0">
                <a:solidFill>
                  <a:schemeClr val="tx1"/>
                </a:solidFill>
              </a:rPr>
              <a:t>หูฟัง</a:t>
            </a:r>
            <a:endParaRPr lang="en-US" dirty="0">
              <a:solidFill>
                <a:schemeClr val="tx1"/>
              </a:solidFill>
            </a:endParaRPr>
          </a:p>
        </p:txBody>
      </p:sp>
      <p:sp>
        <p:nvSpPr>
          <p:cNvPr id="5" name="Speech Bubble: Rectangle with Corners Rounded 4">
            <a:extLst>
              <a:ext uri="{FF2B5EF4-FFF2-40B4-BE49-F238E27FC236}">
                <a16:creationId xmlns:a16="http://schemas.microsoft.com/office/drawing/2014/main" id="{D8074F4B-D609-4096-A812-3FA69AB945E3}"/>
              </a:ext>
            </a:extLst>
          </p:cNvPr>
          <p:cNvSpPr/>
          <p:nvPr/>
        </p:nvSpPr>
        <p:spPr>
          <a:xfrm>
            <a:off x="3783407" y="2971800"/>
            <a:ext cx="2436417" cy="1447800"/>
          </a:xfrm>
          <a:prstGeom prst="wedgeRoundRectCallout">
            <a:avLst>
              <a:gd name="adj1" fmla="val -114708"/>
              <a:gd name="adj2" fmla="val -1325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เลือกว่าจะให้ปล่อยเสียงออกทางช่องทางใด ลำโพง หูฟัง จอภาพ ฯลฯ </a:t>
            </a:r>
            <a:r>
              <a:rPr lang="en-US" dirty="0">
                <a:solidFill>
                  <a:schemeClr val="tx1"/>
                </a:solidFill>
              </a:rPr>
              <a:t> </a:t>
            </a:r>
          </a:p>
          <a:p>
            <a:pPr algn="ctr"/>
            <a:r>
              <a:rPr lang="th-TH" dirty="0">
                <a:solidFill>
                  <a:schemeClr val="tx1"/>
                </a:solidFill>
              </a:rPr>
              <a:t>หากเลือก </a:t>
            </a:r>
            <a:r>
              <a:rPr lang="en-US" dirty="0">
                <a:solidFill>
                  <a:schemeClr val="tx1"/>
                </a:solidFill>
              </a:rPr>
              <a:t>system </a:t>
            </a:r>
            <a:r>
              <a:rPr lang="th-TH" dirty="0">
                <a:solidFill>
                  <a:schemeClr val="tx1"/>
                </a:solidFill>
              </a:rPr>
              <a:t>คือใช้ค่าตามระบบปฏิบัติการ</a:t>
            </a:r>
          </a:p>
          <a:p>
            <a:pPr algn="ctr"/>
            <a:r>
              <a:rPr lang="th-TH" dirty="0">
                <a:solidFill>
                  <a:schemeClr val="tx1"/>
                </a:solidFill>
              </a:rPr>
              <a:t>ถ้าใช้ในมือถือ ไม่จำเป็นต้องตั้งค่า</a:t>
            </a:r>
            <a:endParaRPr lang="en-US" dirty="0">
              <a:solidFill>
                <a:schemeClr val="tx1"/>
              </a:solidFill>
            </a:endParaRPr>
          </a:p>
        </p:txBody>
      </p:sp>
      <p:sp>
        <p:nvSpPr>
          <p:cNvPr id="8" name="Speech Bubble: Rectangle with Corners Rounded 7">
            <a:extLst>
              <a:ext uri="{FF2B5EF4-FFF2-40B4-BE49-F238E27FC236}">
                <a16:creationId xmlns:a16="http://schemas.microsoft.com/office/drawing/2014/main" id="{C438F229-7F86-4E72-A83C-BC49F75345D7}"/>
              </a:ext>
            </a:extLst>
          </p:cNvPr>
          <p:cNvSpPr/>
          <p:nvPr/>
        </p:nvSpPr>
        <p:spPr>
          <a:xfrm>
            <a:off x="3697682" y="133350"/>
            <a:ext cx="2436417" cy="1118978"/>
          </a:xfrm>
          <a:prstGeom prst="wedgeRoundRectCallout">
            <a:avLst>
              <a:gd name="adj1" fmla="val -100399"/>
              <a:gd name="adj2" fmla="val -364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เลือกว่าจะให้รับเสียงจากอุปกรณ์ใด </a:t>
            </a:r>
          </a:p>
          <a:p>
            <a:pPr algn="ctr"/>
            <a:r>
              <a:rPr lang="th-TH" dirty="0">
                <a:solidFill>
                  <a:schemeClr val="tx1"/>
                </a:solidFill>
              </a:rPr>
              <a:t>ถ้าใช้ในมือถือไม่จำเป็นต้องตั้งค่า</a:t>
            </a:r>
          </a:p>
        </p:txBody>
      </p:sp>
      <p:sp>
        <p:nvSpPr>
          <p:cNvPr id="10" name="TextBox 9">
            <a:extLst>
              <a:ext uri="{FF2B5EF4-FFF2-40B4-BE49-F238E27FC236}">
                <a16:creationId xmlns:a16="http://schemas.microsoft.com/office/drawing/2014/main" id="{C96B0B5D-AB21-476B-80EF-93A9FA17E5FE}"/>
              </a:ext>
            </a:extLst>
          </p:cNvPr>
          <p:cNvSpPr txBox="1"/>
          <p:nvPr/>
        </p:nvSpPr>
        <p:spPr>
          <a:xfrm>
            <a:off x="6219824" y="2091619"/>
            <a:ext cx="2242159" cy="480131"/>
          </a:xfrm>
          <a:prstGeom prst="rect">
            <a:avLst/>
          </a:prstGeom>
          <a:noFill/>
        </p:spPr>
        <p:txBody>
          <a:bodyPr wrap="square" rtlCol="0">
            <a:spAutoFit/>
          </a:bodyPr>
          <a:lstStyle/>
          <a:p>
            <a:r>
              <a:rPr lang="th-TH" sz="1800" dirty="0">
                <a:solidFill>
                  <a:schemeClr val="bg1"/>
                </a:solidFill>
              </a:rPr>
              <a:t>การตั้งค่าไมค์ และหูฟัง</a:t>
            </a:r>
            <a:endParaRPr lang="en-US" sz="1800" dirty="0">
              <a:solidFill>
                <a:schemeClr val="bg1"/>
              </a:solidFill>
            </a:endParaRPr>
          </a:p>
        </p:txBody>
      </p:sp>
    </p:spTree>
    <p:extLst>
      <p:ext uri="{BB962C8B-B14F-4D97-AF65-F5344CB8AC3E}">
        <p14:creationId xmlns:p14="http://schemas.microsoft.com/office/powerpoint/2010/main" val="2404506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D00CA-0C70-423C-AC1C-752C66D1A8C0}"/>
              </a:ext>
            </a:extLst>
          </p:cNvPr>
          <p:cNvSpPr>
            <a:spLocks noGrp="1"/>
          </p:cNvSpPr>
          <p:nvPr>
            <p:ph type="ctrTitle"/>
          </p:nvPr>
        </p:nvSpPr>
        <p:spPr>
          <a:xfrm>
            <a:off x="1112192" y="307687"/>
            <a:ext cx="7345500" cy="577800"/>
          </a:xfrm>
        </p:spPr>
        <p:txBody>
          <a:bodyPr/>
          <a:lstStyle/>
          <a:p>
            <a:r>
              <a:rPr lang="th-TH" dirty="0"/>
              <a:t>คำแนะนำในการใช้ไมค์  </a:t>
            </a:r>
            <a:r>
              <a:rPr lang="en-US" dirty="0"/>
              <a:t>Zoom</a:t>
            </a:r>
          </a:p>
        </p:txBody>
      </p:sp>
      <p:sp>
        <p:nvSpPr>
          <p:cNvPr id="5" name="TextBox 4">
            <a:extLst>
              <a:ext uri="{FF2B5EF4-FFF2-40B4-BE49-F238E27FC236}">
                <a16:creationId xmlns:a16="http://schemas.microsoft.com/office/drawing/2014/main" id="{9C54279D-0165-4245-9B11-CA3F3EF74595}"/>
              </a:ext>
            </a:extLst>
          </p:cNvPr>
          <p:cNvSpPr txBox="1"/>
          <p:nvPr/>
        </p:nvSpPr>
        <p:spPr>
          <a:xfrm>
            <a:off x="310628" y="1396304"/>
            <a:ext cx="7603363" cy="1298817"/>
          </a:xfrm>
          <a:prstGeom prst="rect">
            <a:avLst/>
          </a:prstGeom>
          <a:noFill/>
        </p:spPr>
        <p:txBody>
          <a:bodyPr wrap="none" rtlCol="0">
            <a:spAutoFit/>
          </a:bodyPr>
          <a:lstStyle/>
          <a:p>
            <a:r>
              <a:rPr lang="th-TH" dirty="0"/>
              <a:t>การใช้งาน </a:t>
            </a:r>
            <a:r>
              <a:rPr lang="en-US" dirty="0"/>
              <a:t>Zoom </a:t>
            </a:r>
            <a:r>
              <a:rPr lang="th-TH" dirty="0"/>
              <a:t>โดยผู้ใช้หลายคนอยู่ในสถานที่เดียวกัน จะมีโอกาสเกิดเสียง </a:t>
            </a:r>
            <a:r>
              <a:rPr lang="en-US" dirty="0"/>
              <a:t>ECHO </a:t>
            </a:r>
            <a:r>
              <a:rPr lang="th-TH" dirty="0"/>
              <a:t>รบกวนการสนทนาได้</a:t>
            </a:r>
          </a:p>
          <a:p>
            <a:r>
              <a:rPr lang="th-TH" dirty="0"/>
              <a:t>ทางแก้ไข  แต่ละคนควรใช้ </a:t>
            </a:r>
            <a:r>
              <a:rPr lang="en-US" dirty="0"/>
              <a:t>zoom </a:t>
            </a:r>
            <a:r>
              <a:rPr lang="th-TH" dirty="0"/>
              <a:t>ร่วมกับหูฟังและไมค์ส่วนตัว</a:t>
            </a:r>
          </a:p>
          <a:p>
            <a:r>
              <a:rPr lang="th-TH" dirty="0"/>
              <a:t>หากมีความจำเป็น ให้กำหนดเครื่องหลักเพียงเครื่องเดียว แล้วใช้ไมค์และสำโพงจากเครื่องหลักเท่านั้น </a:t>
            </a:r>
          </a:p>
          <a:p>
            <a:r>
              <a:rPr lang="th-TH" dirty="0"/>
              <a:t>(เครื่องอื่น ๆ ปิดไมค์และลำโพง)</a:t>
            </a:r>
            <a:endParaRPr lang="en-US" dirty="0"/>
          </a:p>
        </p:txBody>
      </p:sp>
    </p:spTree>
    <p:extLst>
      <p:ext uri="{BB962C8B-B14F-4D97-AF65-F5344CB8AC3E}">
        <p14:creationId xmlns:p14="http://schemas.microsoft.com/office/powerpoint/2010/main" val="1845293907"/>
      </p:ext>
    </p:extLst>
  </p:cSld>
  <p:clrMapOvr>
    <a:masterClrMapping/>
  </p:clrMapOvr>
</p:sld>
</file>

<file path=ppt/theme/theme1.xml><?xml version="1.0" encoding="utf-8"?>
<a:theme xmlns:a="http://schemas.openxmlformats.org/drawingml/2006/main" name="Back to School Social Media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3339</TotalTime>
  <Words>876</Words>
  <Application>Microsoft Office PowerPoint</Application>
  <PresentationFormat>On-screen Show (16:9)</PresentationFormat>
  <Paragraphs>112</Paragraphs>
  <Slides>25</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Zilla Slab Light</vt:lpstr>
      <vt:lpstr>Arial</vt:lpstr>
      <vt:lpstr>Fira Sans Extra Condensed Medium</vt:lpstr>
      <vt:lpstr>Oswald Regular</vt:lpstr>
      <vt:lpstr>Lato</vt:lpstr>
      <vt:lpstr>Calibri</vt:lpstr>
      <vt:lpstr>Roboto Slab Regular</vt:lpstr>
      <vt:lpstr>Englebert</vt:lpstr>
      <vt:lpstr>Back to School Social Media by Slidesgo</vt:lpstr>
      <vt:lpstr>Zoom Application</vt:lpstr>
      <vt:lpstr>PowerPoint Presentation</vt:lpstr>
      <vt:lpstr>Desktop windows version https://zoom.us/download  IOS  download from Appstore  Andriode  download from Playstore  Desktop Linux version sudo apt install ./zoom_amd64.deb</vt:lpstr>
      <vt:lpstr>PowerPoint Presentation</vt:lpstr>
      <vt:lpstr>การเข้าร่วมการประชุม (Join meeting)</vt:lpstr>
      <vt:lpstr>เพื่อประโยชน์ของนักศึกษา อาจารย์ผู้สอนอาจให้นศ.ใช้ชื่อนามสกุลจริงรวมถึงรหัสนักศึกษาในการให้คะแนน</vt:lpstr>
      <vt:lpstr>PowerPoint Presentation</vt:lpstr>
      <vt:lpstr>PowerPoint Presentation</vt:lpstr>
      <vt:lpstr>คำแนะนำในการใช้ไมค์  Zoom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Useful links</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 Distance Learning</dc:title>
  <dc:creator>hawk</dc:creator>
  <cp:lastModifiedBy>Tawan Phurat</cp:lastModifiedBy>
  <cp:revision>107</cp:revision>
  <dcterms:modified xsi:type="dcterms:W3CDTF">2020-08-03T02:34:22Z</dcterms:modified>
</cp:coreProperties>
</file>